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7"/>
  </p:notesMasterIdLst>
  <p:sldIdLst>
    <p:sldId id="273" r:id="rId2"/>
    <p:sldId id="274" r:id="rId3"/>
    <p:sldId id="275" r:id="rId4"/>
    <p:sldId id="259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72" r:id="rId13"/>
    <p:sldId id="260" r:id="rId14"/>
    <p:sldId id="261" r:id="rId15"/>
    <p:sldId id="263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414AF6-9B69-8449-AA20-9E35577177EF}" v="557" dt="2021-02-25T17:28:30.705"/>
    <p1510:client id="{33EB84E9-871E-69EF-DC1C-DC5381E7EEB9}" v="402" dt="2021-02-25T15:27:17.580"/>
    <p1510:client id="{393D6FF7-79E2-759B-215D-0377E9D1B517}" v="176" dt="2021-02-25T17:21:56.238"/>
    <p1510:client id="{3AD613B8-64BA-0775-13C8-52C94FA30F82}" v="5" dt="2021-02-25T19:08:48.364"/>
    <p1510:client id="{6A89AE9F-20BC-B000-B53A-0B173777D014}" v="117" dt="2021-02-25T00:16:03.764"/>
    <p1510:client id="{7041EF39-8263-633A-8890-E09023D85134}" v="58" dt="2021-02-25T18:34:19.418"/>
    <p1510:client id="{847BA7CA-D8D9-F432-4DE9-65203BE4B668}" v="228" dt="2021-02-25T02:51:22.642"/>
    <p1510:client id="{94D77610-599F-1179-E10B-CEE89A3FD0BA}" v="178" dt="2021-02-25T00:05:58.667"/>
    <p1510:client id="{988C72CC-DB7F-120F-97BD-7D5589F2FB0B}" v="4" dt="2021-02-25T19:00:52.036"/>
    <p1510:client id="{A834DE51-8CE9-4B37-901D-999D527572BF}" v="71" dt="2021-02-25T15:20:07.041"/>
    <p1510:client id="{BACBAE9F-E07C-B000-D000-4766E09E09AF}" v="4" dt="2021-02-25T19:04:10.510"/>
    <p1510:client id="{DE3D7ADD-5920-AE48-0707-E9E20CE10F38}" v="1147" dt="2021-02-25T15:20:44.873"/>
    <p1510:client id="{DE7FBEC1-369A-581B-D364-CC08213E6B28}" v="452" dt="2021-02-25T01:05:25.969"/>
    <p1510:client id="{EA1EDB88-8EFF-E961-2E5D-C77F9053E8D3}" v="378" dt="2021-02-25T01:22:22.6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epez, Sabrina A." userId="43b59308-2248-439c-9895-07885e40f9f7" providerId="ADAL" clId="{10414AF6-9B69-8449-AA20-9E35577177EF}"/>
    <pc:docChg chg="undo custSel addSld delSld modSld sldOrd">
      <pc:chgData name="Yepez, Sabrina A." userId="43b59308-2248-439c-9895-07885e40f9f7" providerId="ADAL" clId="{10414AF6-9B69-8449-AA20-9E35577177EF}" dt="2021-02-25T17:28:30.705" v="653" actId="20577"/>
      <pc:docMkLst>
        <pc:docMk/>
      </pc:docMkLst>
      <pc:sldChg chg="delSp modSp del mod">
        <pc:chgData name="Yepez, Sabrina A." userId="43b59308-2248-439c-9895-07885e40f9f7" providerId="ADAL" clId="{10414AF6-9B69-8449-AA20-9E35577177EF}" dt="2021-02-25T15:30:39.031" v="97" actId="2696"/>
        <pc:sldMkLst>
          <pc:docMk/>
          <pc:sldMk cId="0" sldId="256"/>
        </pc:sldMkLst>
        <pc:spChg chg="mod">
          <ac:chgData name="Yepez, Sabrina A." userId="43b59308-2248-439c-9895-07885e40f9f7" providerId="ADAL" clId="{10414AF6-9B69-8449-AA20-9E35577177EF}" dt="2021-02-25T15:30:12.380" v="87" actId="21"/>
          <ac:spMkLst>
            <pc:docMk/>
            <pc:sldMk cId="0" sldId="256"/>
            <ac:spMk id="55" creationId="{00000000-0000-0000-0000-000000000000}"/>
          </ac:spMkLst>
        </pc:spChg>
        <pc:spChg chg="del mod">
          <ac:chgData name="Yepez, Sabrina A." userId="43b59308-2248-439c-9895-07885e40f9f7" providerId="ADAL" clId="{10414AF6-9B69-8449-AA20-9E35577177EF}" dt="2021-02-25T15:26:58.966" v="51" actId="478"/>
          <ac:spMkLst>
            <pc:docMk/>
            <pc:sldMk cId="0" sldId="256"/>
            <ac:spMk id="56" creationId="{00000000-0000-0000-0000-000000000000}"/>
          </ac:spMkLst>
        </pc:spChg>
      </pc:sldChg>
      <pc:sldChg chg="modSp del mod">
        <pc:chgData name="Yepez, Sabrina A." userId="43b59308-2248-439c-9895-07885e40f9f7" providerId="ADAL" clId="{10414AF6-9B69-8449-AA20-9E35577177EF}" dt="2021-02-25T15:31:27.378" v="104" actId="2696"/>
        <pc:sldMkLst>
          <pc:docMk/>
          <pc:sldMk cId="0" sldId="257"/>
        </pc:sldMkLst>
        <pc:spChg chg="mod">
          <ac:chgData name="Yepez, Sabrina A." userId="43b59308-2248-439c-9895-07885e40f9f7" providerId="ADAL" clId="{10414AF6-9B69-8449-AA20-9E35577177EF}" dt="2021-02-25T15:30:43.823" v="98" actId="14100"/>
          <ac:spMkLst>
            <pc:docMk/>
            <pc:sldMk cId="0" sldId="257"/>
            <ac:spMk id="61" creationId="{00000000-0000-0000-0000-000000000000}"/>
          </ac:spMkLst>
        </pc:spChg>
        <pc:spChg chg="mod">
          <ac:chgData name="Yepez, Sabrina A." userId="43b59308-2248-439c-9895-07885e40f9f7" providerId="ADAL" clId="{10414AF6-9B69-8449-AA20-9E35577177EF}" dt="2021-02-25T15:30:46.804" v="99" actId="14100"/>
          <ac:spMkLst>
            <pc:docMk/>
            <pc:sldMk cId="0" sldId="257"/>
            <ac:spMk id="62" creationId="{00000000-0000-0000-0000-000000000000}"/>
          </ac:spMkLst>
        </pc:spChg>
      </pc:sldChg>
      <pc:sldChg chg="modSp del">
        <pc:chgData name="Yepez, Sabrina A." userId="43b59308-2248-439c-9895-07885e40f9f7" providerId="ADAL" clId="{10414AF6-9B69-8449-AA20-9E35577177EF}" dt="2021-02-25T15:32:13.379" v="113" actId="2696"/>
        <pc:sldMkLst>
          <pc:docMk/>
          <pc:sldMk cId="0" sldId="258"/>
        </pc:sldMkLst>
        <pc:spChg chg="mod">
          <ac:chgData name="Yepez, Sabrina A." userId="43b59308-2248-439c-9895-07885e40f9f7" providerId="ADAL" clId="{10414AF6-9B69-8449-AA20-9E35577177EF}" dt="2021-02-25T15:30:04.253" v="86"/>
          <ac:spMkLst>
            <pc:docMk/>
            <pc:sldMk cId="0" sldId="258"/>
            <ac:spMk id="67" creationId="{00000000-0000-0000-0000-000000000000}"/>
          </ac:spMkLst>
        </pc:spChg>
        <pc:spChg chg="mod">
          <ac:chgData name="Yepez, Sabrina A." userId="43b59308-2248-439c-9895-07885e40f9f7" providerId="ADAL" clId="{10414AF6-9B69-8449-AA20-9E35577177EF}" dt="2021-02-25T15:30:04.253" v="86"/>
          <ac:spMkLst>
            <pc:docMk/>
            <pc:sldMk cId="0" sldId="258"/>
            <ac:spMk id="68" creationId="{00000000-0000-0000-0000-000000000000}"/>
          </ac:spMkLst>
        </pc:spChg>
      </pc:sldChg>
      <pc:sldChg chg="modSp mod">
        <pc:chgData name="Yepez, Sabrina A." userId="43b59308-2248-439c-9895-07885e40f9f7" providerId="ADAL" clId="{10414AF6-9B69-8449-AA20-9E35577177EF}" dt="2021-02-25T15:33:25.418" v="120" actId="1076"/>
        <pc:sldMkLst>
          <pc:docMk/>
          <pc:sldMk cId="0" sldId="259"/>
        </pc:sldMkLst>
        <pc:spChg chg="mod">
          <ac:chgData name="Yepez, Sabrina A." userId="43b59308-2248-439c-9895-07885e40f9f7" providerId="ADAL" clId="{10414AF6-9B69-8449-AA20-9E35577177EF}" dt="2021-02-25T15:33:25.418" v="120" actId="1076"/>
          <ac:spMkLst>
            <pc:docMk/>
            <pc:sldMk cId="0" sldId="259"/>
            <ac:spMk id="73" creationId="{00000000-0000-0000-0000-000000000000}"/>
          </ac:spMkLst>
        </pc:spChg>
        <pc:picChg chg="mod">
          <ac:chgData name="Yepez, Sabrina A." userId="43b59308-2248-439c-9895-07885e40f9f7" providerId="ADAL" clId="{10414AF6-9B69-8449-AA20-9E35577177EF}" dt="2021-02-25T15:33:18.073" v="118" actId="1076"/>
          <ac:picMkLst>
            <pc:docMk/>
            <pc:sldMk cId="0" sldId="259"/>
            <ac:picMk id="2" creationId="{09CAF8F1-CA82-4769-AD7F-C1ED64D6ADE2}"/>
          </ac:picMkLst>
        </pc:picChg>
        <pc:picChg chg="mod">
          <ac:chgData name="Yepez, Sabrina A." userId="43b59308-2248-439c-9895-07885e40f9f7" providerId="ADAL" clId="{10414AF6-9B69-8449-AA20-9E35577177EF}" dt="2021-02-25T15:33:21.830" v="119" actId="1076"/>
          <ac:picMkLst>
            <pc:docMk/>
            <pc:sldMk cId="0" sldId="259"/>
            <ac:picMk id="3" creationId="{66417707-7B5B-4A80-B566-9FE4E38193B3}"/>
          </ac:picMkLst>
        </pc:picChg>
      </pc:sldChg>
      <pc:sldChg chg="modSp">
        <pc:chgData name="Yepez, Sabrina A." userId="43b59308-2248-439c-9895-07885e40f9f7" providerId="ADAL" clId="{10414AF6-9B69-8449-AA20-9E35577177EF}" dt="2021-02-25T15:30:04.253" v="86"/>
        <pc:sldMkLst>
          <pc:docMk/>
          <pc:sldMk cId="0" sldId="260"/>
        </pc:sldMkLst>
        <pc:spChg chg="mod">
          <ac:chgData name="Yepez, Sabrina A." userId="43b59308-2248-439c-9895-07885e40f9f7" providerId="ADAL" clId="{10414AF6-9B69-8449-AA20-9E35577177EF}" dt="2021-02-25T15:30:04.253" v="86"/>
          <ac:spMkLst>
            <pc:docMk/>
            <pc:sldMk cId="0" sldId="260"/>
            <ac:spMk id="79" creationId="{00000000-0000-0000-0000-000000000000}"/>
          </ac:spMkLst>
        </pc:spChg>
      </pc:sldChg>
      <pc:sldChg chg="modSp">
        <pc:chgData name="Yepez, Sabrina A." userId="43b59308-2248-439c-9895-07885e40f9f7" providerId="ADAL" clId="{10414AF6-9B69-8449-AA20-9E35577177EF}" dt="2021-02-25T15:30:04.253" v="86"/>
        <pc:sldMkLst>
          <pc:docMk/>
          <pc:sldMk cId="0" sldId="261"/>
        </pc:sldMkLst>
        <pc:spChg chg="mod">
          <ac:chgData name="Yepez, Sabrina A." userId="43b59308-2248-439c-9895-07885e40f9f7" providerId="ADAL" clId="{10414AF6-9B69-8449-AA20-9E35577177EF}" dt="2021-02-25T15:30:04.253" v="86"/>
          <ac:spMkLst>
            <pc:docMk/>
            <pc:sldMk cId="0" sldId="261"/>
            <ac:spMk id="86" creationId="{00000000-0000-0000-0000-000000000000}"/>
          </ac:spMkLst>
        </pc:spChg>
      </pc:sldChg>
      <pc:sldChg chg="modSp">
        <pc:chgData name="Yepez, Sabrina A." userId="43b59308-2248-439c-9895-07885e40f9f7" providerId="ADAL" clId="{10414AF6-9B69-8449-AA20-9E35577177EF}" dt="2021-02-25T15:30:04.253" v="86"/>
        <pc:sldMkLst>
          <pc:docMk/>
          <pc:sldMk cId="0" sldId="263"/>
        </pc:sldMkLst>
        <pc:spChg chg="mod">
          <ac:chgData name="Yepez, Sabrina A." userId="43b59308-2248-439c-9895-07885e40f9f7" providerId="ADAL" clId="{10414AF6-9B69-8449-AA20-9E35577177EF}" dt="2021-02-25T15:30:04.253" v="86"/>
          <ac:spMkLst>
            <pc:docMk/>
            <pc:sldMk cId="0" sldId="263"/>
            <ac:spMk id="101" creationId="{00000000-0000-0000-0000-000000000000}"/>
          </ac:spMkLst>
        </pc:spChg>
      </pc:sldChg>
      <pc:sldChg chg="modSp del">
        <pc:chgData name="Yepez, Sabrina A." userId="43b59308-2248-439c-9895-07885e40f9f7" providerId="ADAL" clId="{10414AF6-9B69-8449-AA20-9E35577177EF}" dt="2021-02-25T17:17:40.919" v="484" actId="2696"/>
        <pc:sldMkLst>
          <pc:docMk/>
          <pc:sldMk cId="0" sldId="265"/>
        </pc:sldMkLst>
        <pc:spChg chg="mod">
          <ac:chgData name="Yepez, Sabrina A." userId="43b59308-2248-439c-9895-07885e40f9f7" providerId="ADAL" clId="{10414AF6-9B69-8449-AA20-9E35577177EF}" dt="2021-02-25T15:30:04.253" v="86"/>
          <ac:spMkLst>
            <pc:docMk/>
            <pc:sldMk cId="0" sldId="265"/>
            <ac:spMk id="2" creationId="{9006D53E-3F0A-4296-B096-19AC0BB09332}"/>
          </ac:spMkLst>
        </pc:spChg>
        <pc:spChg chg="mod">
          <ac:chgData name="Yepez, Sabrina A." userId="43b59308-2248-439c-9895-07885e40f9f7" providerId="ADAL" clId="{10414AF6-9B69-8449-AA20-9E35577177EF}" dt="2021-02-25T15:30:04.253" v="86"/>
          <ac:spMkLst>
            <pc:docMk/>
            <pc:sldMk cId="0" sldId="265"/>
            <ac:spMk id="114" creationId="{00000000-0000-0000-0000-000000000000}"/>
          </ac:spMkLst>
        </pc:spChg>
        <pc:spChg chg="mod">
          <ac:chgData name="Yepez, Sabrina A." userId="43b59308-2248-439c-9895-07885e40f9f7" providerId="ADAL" clId="{10414AF6-9B69-8449-AA20-9E35577177EF}" dt="2021-02-25T15:30:04.253" v="86"/>
          <ac:spMkLst>
            <pc:docMk/>
            <pc:sldMk cId="0" sldId="265"/>
            <ac:spMk id="115" creationId="{00000000-0000-0000-0000-000000000000}"/>
          </ac:spMkLst>
        </pc:spChg>
      </pc:sldChg>
      <pc:sldChg chg="modSp del mod ord">
        <pc:chgData name="Yepez, Sabrina A." userId="43b59308-2248-439c-9895-07885e40f9f7" providerId="ADAL" clId="{10414AF6-9B69-8449-AA20-9E35577177EF}" dt="2021-02-25T17:13:22.026" v="438" actId="2696"/>
        <pc:sldMkLst>
          <pc:docMk/>
          <pc:sldMk cId="3655392286" sldId="266"/>
        </pc:sldMkLst>
        <pc:spChg chg="mod">
          <ac:chgData name="Yepez, Sabrina A." userId="43b59308-2248-439c-9895-07885e40f9f7" providerId="ADAL" clId="{10414AF6-9B69-8449-AA20-9E35577177EF}" dt="2021-02-25T15:21:24.320" v="43" actId="20577"/>
          <ac:spMkLst>
            <pc:docMk/>
            <pc:sldMk cId="3655392286" sldId="266"/>
            <ac:spMk id="2" creationId="{296DF380-2A87-4E97-A9B1-D91500CDC5CC}"/>
          </ac:spMkLst>
        </pc:spChg>
        <pc:spChg chg="mod">
          <ac:chgData name="Yepez, Sabrina A." userId="43b59308-2248-439c-9895-07885e40f9f7" providerId="ADAL" clId="{10414AF6-9B69-8449-AA20-9E35577177EF}" dt="2021-02-25T15:21:16.957" v="41" actId="242"/>
          <ac:spMkLst>
            <pc:docMk/>
            <pc:sldMk cId="3655392286" sldId="266"/>
            <ac:spMk id="3" creationId="{F98AAA2A-1B51-4D72-A1E0-2E58409F6B75}"/>
          </ac:spMkLst>
        </pc:spChg>
      </pc:sldChg>
      <pc:sldChg chg="modSp del">
        <pc:chgData name="Yepez, Sabrina A." userId="43b59308-2248-439c-9895-07885e40f9f7" providerId="ADAL" clId="{10414AF6-9B69-8449-AA20-9E35577177EF}" dt="2021-02-25T17:19:01.461" v="494" actId="2696"/>
        <pc:sldMkLst>
          <pc:docMk/>
          <pc:sldMk cId="2534593469" sldId="267"/>
        </pc:sldMkLst>
        <pc:spChg chg="mod">
          <ac:chgData name="Yepez, Sabrina A." userId="43b59308-2248-439c-9895-07885e40f9f7" providerId="ADAL" clId="{10414AF6-9B69-8449-AA20-9E35577177EF}" dt="2021-02-25T15:30:04.253" v="86"/>
          <ac:spMkLst>
            <pc:docMk/>
            <pc:sldMk cId="2534593469" sldId="267"/>
            <ac:spMk id="2" creationId="{ECF850FD-724A-456F-BDDA-901E69A84C73}"/>
          </ac:spMkLst>
        </pc:spChg>
      </pc:sldChg>
      <pc:sldChg chg="modSp del">
        <pc:chgData name="Yepez, Sabrina A." userId="43b59308-2248-439c-9895-07885e40f9f7" providerId="ADAL" clId="{10414AF6-9B69-8449-AA20-9E35577177EF}" dt="2021-02-25T17:15:15.878" v="449" actId="2696"/>
        <pc:sldMkLst>
          <pc:docMk/>
          <pc:sldMk cId="472083972" sldId="268"/>
        </pc:sldMkLst>
        <pc:spChg chg="mod">
          <ac:chgData name="Yepez, Sabrina A." userId="43b59308-2248-439c-9895-07885e40f9f7" providerId="ADAL" clId="{10414AF6-9B69-8449-AA20-9E35577177EF}" dt="2021-02-25T15:30:04.253" v="86"/>
          <ac:spMkLst>
            <pc:docMk/>
            <pc:sldMk cId="472083972" sldId="268"/>
            <ac:spMk id="2" creationId="{78ADB821-89BC-46BE-B1C8-63BCF8A154BF}"/>
          </ac:spMkLst>
        </pc:spChg>
        <pc:spChg chg="mod">
          <ac:chgData name="Yepez, Sabrina A." userId="43b59308-2248-439c-9895-07885e40f9f7" providerId="ADAL" clId="{10414AF6-9B69-8449-AA20-9E35577177EF}" dt="2021-02-25T15:30:04.253" v="86"/>
          <ac:spMkLst>
            <pc:docMk/>
            <pc:sldMk cId="472083972" sldId="268"/>
            <ac:spMk id="3" creationId="{BF8D5C30-A77C-41DB-9840-D8359E232F32}"/>
          </ac:spMkLst>
        </pc:spChg>
      </pc:sldChg>
      <pc:sldChg chg="modSp del mod ord">
        <pc:chgData name="Yepez, Sabrina A." userId="43b59308-2248-439c-9895-07885e40f9f7" providerId="ADAL" clId="{10414AF6-9B69-8449-AA20-9E35577177EF}" dt="2021-02-25T17:13:44.335" v="439" actId="2696"/>
        <pc:sldMkLst>
          <pc:docMk/>
          <pc:sldMk cId="1408665882" sldId="269"/>
        </pc:sldMkLst>
        <pc:spChg chg="mod">
          <ac:chgData name="Yepez, Sabrina A." userId="43b59308-2248-439c-9895-07885e40f9f7" providerId="ADAL" clId="{10414AF6-9B69-8449-AA20-9E35577177EF}" dt="2021-02-25T15:30:04.253" v="86"/>
          <ac:spMkLst>
            <pc:docMk/>
            <pc:sldMk cId="1408665882" sldId="269"/>
            <ac:spMk id="2" creationId="{697FD5A1-FBDB-46B8-87FA-5582E5BFC25A}"/>
          </ac:spMkLst>
        </pc:spChg>
        <pc:spChg chg="mod">
          <ac:chgData name="Yepez, Sabrina A." userId="43b59308-2248-439c-9895-07885e40f9f7" providerId="ADAL" clId="{10414AF6-9B69-8449-AA20-9E35577177EF}" dt="2021-02-25T15:35:34.812" v="142" actId="21"/>
          <ac:spMkLst>
            <pc:docMk/>
            <pc:sldMk cId="1408665882" sldId="269"/>
            <ac:spMk id="3" creationId="{3E9B95D9-9DDE-434C-9089-A8A3776035FE}"/>
          </ac:spMkLst>
        </pc:spChg>
        <pc:spChg chg="mod">
          <ac:chgData name="Yepez, Sabrina A." userId="43b59308-2248-439c-9895-07885e40f9f7" providerId="ADAL" clId="{10414AF6-9B69-8449-AA20-9E35577177EF}" dt="2021-02-25T15:30:04.253" v="86"/>
          <ac:spMkLst>
            <pc:docMk/>
            <pc:sldMk cId="1408665882" sldId="269"/>
            <ac:spMk id="4" creationId="{C56BBDC4-77FB-4F39-8F3D-67B0C4A445F4}"/>
          </ac:spMkLst>
        </pc:spChg>
        <pc:picChg chg="mod">
          <ac:chgData name="Yepez, Sabrina A." userId="43b59308-2248-439c-9895-07885e40f9f7" providerId="ADAL" clId="{10414AF6-9B69-8449-AA20-9E35577177EF}" dt="2021-02-25T15:20:27.820" v="15" actId="1076"/>
          <ac:picMkLst>
            <pc:docMk/>
            <pc:sldMk cId="1408665882" sldId="269"/>
            <ac:picMk id="8" creationId="{FBF0C02C-1C1B-4F79-AEF9-809A2FD65F8B}"/>
          </ac:picMkLst>
        </pc:picChg>
      </pc:sldChg>
      <pc:sldChg chg="modSp del">
        <pc:chgData name="Yepez, Sabrina A." userId="43b59308-2248-439c-9895-07885e40f9f7" providerId="ADAL" clId="{10414AF6-9B69-8449-AA20-9E35577177EF}" dt="2021-02-25T17:19:59.234" v="501" actId="2696"/>
        <pc:sldMkLst>
          <pc:docMk/>
          <pc:sldMk cId="3140980475" sldId="270"/>
        </pc:sldMkLst>
        <pc:spChg chg="mod">
          <ac:chgData name="Yepez, Sabrina A." userId="43b59308-2248-439c-9895-07885e40f9f7" providerId="ADAL" clId="{10414AF6-9B69-8449-AA20-9E35577177EF}" dt="2021-02-25T15:30:04.253" v="86"/>
          <ac:spMkLst>
            <pc:docMk/>
            <pc:sldMk cId="3140980475" sldId="270"/>
            <ac:spMk id="114" creationId="{00000000-0000-0000-0000-000000000000}"/>
          </ac:spMkLst>
        </pc:spChg>
        <pc:spChg chg="mod">
          <ac:chgData name="Yepez, Sabrina A." userId="43b59308-2248-439c-9895-07885e40f9f7" providerId="ADAL" clId="{10414AF6-9B69-8449-AA20-9E35577177EF}" dt="2021-02-25T15:30:04.253" v="86"/>
          <ac:spMkLst>
            <pc:docMk/>
            <pc:sldMk cId="3140980475" sldId="270"/>
            <ac:spMk id="115" creationId="{00000000-0000-0000-0000-000000000000}"/>
          </ac:spMkLst>
        </pc:spChg>
      </pc:sldChg>
      <pc:sldChg chg="del">
        <pc:chgData name="Yepez, Sabrina A." userId="43b59308-2248-439c-9895-07885e40f9f7" providerId="ADAL" clId="{10414AF6-9B69-8449-AA20-9E35577177EF}" dt="2021-02-25T17:23:31.047" v="539" actId="2696"/>
        <pc:sldMkLst>
          <pc:docMk/>
          <pc:sldMk cId="4204556419" sldId="271"/>
        </pc:sldMkLst>
      </pc:sldChg>
      <pc:sldChg chg="modSp">
        <pc:chgData name="Yepez, Sabrina A." userId="43b59308-2248-439c-9895-07885e40f9f7" providerId="ADAL" clId="{10414AF6-9B69-8449-AA20-9E35577177EF}" dt="2021-02-25T15:30:04.253" v="86"/>
        <pc:sldMkLst>
          <pc:docMk/>
          <pc:sldMk cId="3872416268" sldId="272"/>
        </pc:sldMkLst>
        <pc:spChg chg="mod">
          <ac:chgData name="Yepez, Sabrina A." userId="43b59308-2248-439c-9895-07885e40f9f7" providerId="ADAL" clId="{10414AF6-9B69-8449-AA20-9E35577177EF}" dt="2021-02-25T15:30:04.253" v="86"/>
          <ac:spMkLst>
            <pc:docMk/>
            <pc:sldMk cId="3872416268" sldId="272"/>
            <ac:spMk id="2" creationId="{26353872-116E-4983-B9AB-288A4B1204E2}"/>
          </ac:spMkLst>
        </pc:spChg>
      </pc:sldChg>
      <pc:sldChg chg="addSp delSp modSp new mod modClrScheme chgLayout">
        <pc:chgData name="Yepez, Sabrina A." userId="43b59308-2248-439c-9895-07885e40f9f7" providerId="ADAL" clId="{10414AF6-9B69-8449-AA20-9E35577177EF}" dt="2021-02-25T15:30:28.571" v="96" actId="27636"/>
        <pc:sldMkLst>
          <pc:docMk/>
          <pc:sldMk cId="2405708419" sldId="273"/>
        </pc:sldMkLst>
        <pc:spChg chg="del mod ord">
          <ac:chgData name="Yepez, Sabrina A." userId="43b59308-2248-439c-9895-07885e40f9f7" providerId="ADAL" clId="{10414AF6-9B69-8449-AA20-9E35577177EF}" dt="2021-02-25T15:29:21.588" v="79" actId="700"/>
          <ac:spMkLst>
            <pc:docMk/>
            <pc:sldMk cId="2405708419" sldId="273"/>
            <ac:spMk id="2" creationId="{7E1A4A95-E890-D14D-8D80-31F263604AC6}"/>
          </ac:spMkLst>
        </pc:spChg>
        <pc:spChg chg="add mod ord">
          <ac:chgData name="Yepez, Sabrina A." userId="43b59308-2248-439c-9895-07885e40f9f7" providerId="ADAL" clId="{10414AF6-9B69-8449-AA20-9E35577177EF}" dt="2021-02-25T15:30:04.253" v="86"/>
          <ac:spMkLst>
            <pc:docMk/>
            <pc:sldMk cId="2405708419" sldId="273"/>
            <ac:spMk id="3" creationId="{A70BFE93-C978-BD43-A5CC-6BA60F163DD4}"/>
          </ac:spMkLst>
        </pc:spChg>
        <pc:spChg chg="add mod ord">
          <ac:chgData name="Yepez, Sabrina A." userId="43b59308-2248-439c-9895-07885e40f9f7" providerId="ADAL" clId="{10414AF6-9B69-8449-AA20-9E35577177EF}" dt="2021-02-25T15:30:28.571" v="96" actId="27636"/>
          <ac:spMkLst>
            <pc:docMk/>
            <pc:sldMk cId="2405708419" sldId="273"/>
            <ac:spMk id="4" creationId="{C348FAB6-8413-EA4F-A8CC-D6B05E1F8659}"/>
          </ac:spMkLst>
        </pc:spChg>
      </pc:sldChg>
      <pc:sldChg chg="modSp new mod">
        <pc:chgData name="Yepez, Sabrina A." userId="43b59308-2248-439c-9895-07885e40f9f7" providerId="ADAL" clId="{10414AF6-9B69-8449-AA20-9E35577177EF}" dt="2021-02-25T15:31:19.279" v="103"/>
        <pc:sldMkLst>
          <pc:docMk/>
          <pc:sldMk cId="1051099955" sldId="274"/>
        </pc:sldMkLst>
        <pc:spChg chg="mod">
          <ac:chgData name="Yepez, Sabrina A." userId="43b59308-2248-439c-9895-07885e40f9f7" providerId="ADAL" clId="{10414AF6-9B69-8449-AA20-9E35577177EF}" dt="2021-02-25T15:31:09.525" v="101"/>
          <ac:spMkLst>
            <pc:docMk/>
            <pc:sldMk cId="1051099955" sldId="274"/>
            <ac:spMk id="2" creationId="{DF610D8D-F4F3-4947-8E75-7C99778BF70C}"/>
          </ac:spMkLst>
        </pc:spChg>
        <pc:spChg chg="mod">
          <ac:chgData name="Yepez, Sabrina A." userId="43b59308-2248-439c-9895-07885e40f9f7" providerId="ADAL" clId="{10414AF6-9B69-8449-AA20-9E35577177EF}" dt="2021-02-25T15:31:19.279" v="103"/>
          <ac:spMkLst>
            <pc:docMk/>
            <pc:sldMk cId="1051099955" sldId="274"/>
            <ac:spMk id="3" creationId="{3A554277-B2CB-CE47-838F-6C3AABDA7334}"/>
          </ac:spMkLst>
        </pc:spChg>
      </pc:sldChg>
      <pc:sldChg chg="addSp delSp modSp new mod setBg modClrScheme chgLayout">
        <pc:chgData name="Yepez, Sabrina A." userId="43b59308-2248-439c-9895-07885e40f9f7" providerId="ADAL" clId="{10414AF6-9B69-8449-AA20-9E35577177EF}" dt="2021-02-25T15:32:42.247" v="114" actId="26606"/>
        <pc:sldMkLst>
          <pc:docMk/>
          <pc:sldMk cId="1946829297" sldId="275"/>
        </pc:sldMkLst>
        <pc:spChg chg="del mod ord">
          <ac:chgData name="Yepez, Sabrina A." userId="43b59308-2248-439c-9895-07885e40f9f7" providerId="ADAL" clId="{10414AF6-9B69-8449-AA20-9E35577177EF}" dt="2021-02-25T15:31:54.548" v="106" actId="700"/>
          <ac:spMkLst>
            <pc:docMk/>
            <pc:sldMk cId="1946829297" sldId="275"/>
            <ac:spMk id="2" creationId="{BA43ED1B-5B8A-C94D-B3C2-6F8A5BF4025A}"/>
          </ac:spMkLst>
        </pc:spChg>
        <pc:spChg chg="del mod ord">
          <ac:chgData name="Yepez, Sabrina A." userId="43b59308-2248-439c-9895-07885e40f9f7" providerId="ADAL" clId="{10414AF6-9B69-8449-AA20-9E35577177EF}" dt="2021-02-25T15:31:54.548" v="106" actId="700"/>
          <ac:spMkLst>
            <pc:docMk/>
            <pc:sldMk cId="1946829297" sldId="275"/>
            <ac:spMk id="3" creationId="{27ACCDD1-5FAF-874F-B851-1DE42DA6B5C3}"/>
          </ac:spMkLst>
        </pc:spChg>
        <pc:spChg chg="add mod ord">
          <ac:chgData name="Yepez, Sabrina A." userId="43b59308-2248-439c-9895-07885e40f9f7" providerId="ADAL" clId="{10414AF6-9B69-8449-AA20-9E35577177EF}" dt="2021-02-25T15:32:42.247" v="114" actId="26606"/>
          <ac:spMkLst>
            <pc:docMk/>
            <pc:sldMk cId="1946829297" sldId="275"/>
            <ac:spMk id="4" creationId="{0ABF25CC-F698-3C48-851C-BA43432A598C}"/>
          </ac:spMkLst>
        </pc:spChg>
        <pc:spChg chg="add del mod ord">
          <ac:chgData name="Yepez, Sabrina A." userId="43b59308-2248-439c-9895-07885e40f9f7" providerId="ADAL" clId="{10414AF6-9B69-8449-AA20-9E35577177EF}" dt="2021-02-25T15:32:42.247" v="114" actId="26606"/>
          <ac:spMkLst>
            <pc:docMk/>
            <pc:sldMk cId="1946829297" sldId="275"/>
            <ac:spMk id="5" creationId="{68E1DB2D-2D03-DC40-A3D1-09B758E1606F}"/>
          </ac:spMkLst>
        </pc:spChg>
        <pc:graphicFrameChg chg="add">
          <ac:chgData name="Yepez, Sabrina A." userId="43b59308-2248-439c-9895-07885e40f9f7" providerId="ADAL" clId="{10414AF6-9B69-8449-AA20-9E35577177EF}" dt="2021-02-25T15:32:42.247" v="114" actId="26606"/>
          <ac:graphicFrameMkLst>
            <pc:docMk/>
            <pc:sldMk cId="1946829297" sldId="275"/>
            <ac:graphicFrameMk id="7" creationId="{9B3E35FA-1A1B-410B-A345-13CB92D9A600}"/>
          </ac:graphicFrameMkLst>
        </pc:graphicFrameChg>
      </pc:sldChg>
      <pc:sldChg chg="addSp delSp modSp new mod setBg">
        <pc:chgData name="Yepez, Sabrina A." userId="43b59308-2248-439c-9895-07885e40f9f7" providerId="ADAL" clId="{10414AF6-9B69-8449-AA20-9E35577177EF}" dt="2021-02-25T17:10:21.864" v="418" actId="1076"/>
        <pc:sldMkLst>
          <pc:docMk/>
          <pc:sldMk cId="3523641712" sldId="276"/>
        </pc:sldMkLst>
        <pc:spChg chg="mod">
          <ac:chgData name="Yepez, Sabrina A." userId="43b59308-2248-439c-9895-07885e40f9f7" providerId="ADAL" clId="{10414AF6-9B69-8449-AA20-9E35577177EF}" dt="2021-02-25T15:36:39.142" v="170" actId="26606"/>
          <ac:spMkLst>
            <pc:docMk/>
            <pc:sldMk cId="3523641712" sldId="276"/>
            <ac:spMk id="2" creationId="{C0EF67C8-7370-1C42-9F25-F6F1C6E59BBF}"/>
          </ac:spMkLst>
        </pc:spChg>
        <pc:spChg chg="mod">
          <ac:chgData name="Yepez, Sabrina A." userId="43b59308-2248-439c-9895-07885e40f9f7" providerId="ADAL" clId="{10414AF6-9B69-8449-AA20-9E35577177EF}" dt="2021-02-25T17:09:50.265" v="411" actId="20577"/>
          <ac:spMkLst>
            <pc:docMk/>
            <pc:sldMk cId="3523641712" sldId="276"/>
            <ac:spMk id="3" creationId="{EB22F299-4813-5844-AE66-A964E94457BE}"/>
          </ac:spMkLst>
        </pc:spChg>
        <pc:spChg chg="del mod">
          <ac:chgData name="Yepez, Sabrina A." userId="43b59308-2248-439c-9895-07885e40f9f7" providerId="ADAL" clId="{10414AF6-9B69-8449-AA20-9E35577177EF}" dt="2021-02-25T15:36:14.427" v="168"/>
          <ac:spMkLst>
            <pc:docMk/>
            <pc:sldMk cId="3523641712" sldId="276"/>
            <ac:spMk id="4" creationId="{27C061D5-266A-1947-893B-22CF6B10F608}"/>
          </ac:spMkLst>
        </pc:spChg>
        <pc:spChg chg="add del">
          <ac:chgData name="Yepez, Sabrina A." userId="43b59308-2248-439c-9895-07885e40f9f7" providerId="ADAL" clId="{10414AF6-9B69-8449-AA20-9E35577177EF}" dt="2021-02-25T15:36:39.142" v="170" actId="26606"/>
          <ac:spMkLst>
            <pc:docMk/>
            <pc:sldMk cId="3523641712" sldId="276"/>
            <ac:spMk id="10" creationId="{2793B903-AB42-42A0-AE97-93D366679CA2}"/>
          </ac:spMkLst>
        </pc:spChg>
        <pc:picChg chg="add mod">
          <ac:chgData name="Yepez, Sabrina A." userId="43b59308-2248-439c-9895-07885e40f9f7" providerId="ADAL" clId="{10414AF6-9B69-8449-AA20-9E35577177EF}" dt="2021-02-25T17:10:05.598" v="412" actId="1076"/>
          <ac:picMkLst>
            <pc:docMk/>
            <pc:sldMk cId="3523641712" sldId="276"/>
            <ac:picMk id="5" creationId="{6EB37226-D2F1-FD45-8258-AAFD7411AAD9}"/>
          </ac:picMkLst>
        </pc:picChg>
        <pc:picChg chg="add mod">
          <ac:chgData name="Yepez, Sabrina A." userId="43b59308-2248-439c-9895-07885e40f9f7" providerId="ADAL" clId="{10414AF6-9B69-8449-AA20-9E35577177EF}" dt="2021-02-25T17:10:19.074" v="417" actId="1076"/>
          <ac:picMkLst>
            <pc:docMk/>
            <pc:sldMk cId="3523641712" sldId="276"/>
            <ac:picMk id="7" creationId="{07D2A27D-A386-A442-B065-07D63E58E394}"/>
          </ac:picMkLst>
        </pc:picChg>
        <pc:picChg chg="add mod modCrop">
          <ac:chgData name="Yepez, Sabrina A." userId="43b59308-2248-439c-9895-07885e40f9f7" providerId="ADAL" clId="{10414AF6-9B69-8449-AA20-9E35577177EF}" dt="2021-02-25T17:10:21.864" v="418" actId="1076"/>
          <ac:picMkLst>
            <pc:docMk/>
            <pc:sldMk cId="3523641712" sldId="276"/>
            <ac:picMk id="8" creationId="{67CF5FC0-3854-1141-9814-111019F1968B}"/>
          </ac:picMkLst>
        </pc:picChg>
      </pc:sldChg>
      <pc:sldChg chg="addSp modSp new mod">
        <pc:chgData name="Yepez, Sabrina A." userId="43b59308-2248-439c-9895-07885e40f9f7" providerId="ADAL" clId="{10414AF6-9B69-8449-AA20-9E35577177EF}" dt="2021-02-25T17:13:12.326" v="437"/>
        <pc:sldMkLst>
          <pc:docMk/>
          <pc:sldMk cId="109525527" sldId="277"/>
        </pc:sldMkLst>
        <pc:spChg chg="mod">
          <ac:chgData name="Yepez, Sabrina A." userId="43b59308-2248-439c-9895-07885e40f9f7" providerId="ADAL" clId="{10414AF6-9B69-8449-AA20-9E35577177EF}" dt="2021-02-25T17:12:30.782" v="434" actId="404"/>
          <ac:spMkLst>
            <pc:docMk/>
            <pc:sldMk cId="109525527" sldId="277"/>
            <ac:spMk id="2" creationId="{E7994931-F6EF-534A-8B64-4B9C2A1788B0}"/>
          </ac:spMkLst>
        </pc:spChg>
        <pc:spChg chg="mod">
          <ac:chgData name="Yepez, Sabrina A." userId="43b59308-2248-439c-9895-07885e40f9f7" providerId="ADAL" clId="{10414AF6-9B69-8449-AA20-9E35577177EF}" dt="2021-02-25T17:12:44.766" v="436" actId="20577"/>
          <ac:spMkLst>
            <pc:docMk/>
            <pc:sldMk cId="109525527" sldId="277"/>
            <ac:spMk id="4" creationId="{7C544E21-D189-A646-8DD8-1FD753E018E1}"/>
          </ac:spMkLst>
        </pc:spChg>
        <pc:picChg chg="add mod">
          <ac:chgData name="Yepez, Sabrina A." userId="43b59308-2248-439c-9895-07885e40f9f7" providerId="ADAL" clId="{10414AF6-9B69-8449-AA20-9E35577177EF}" dt="2021-02-25T17:13:12.326" v="437"/>
          <ac:picMkLst>
            <pc:docMk/>
            <pc:sldMk cId="109525527" sldId="277"/>
            <ac:picMk id="5" creationId="{4B2B7A47-04BC-4B43-BBD5-994FB45AB679}"/>
          </ac:picMkLst>
        </pc:picChg>
        <pc:picChg chg="add mod">
          <ac:chgData name="Yepez, Sabrina A." userId="43b59308-2248-439c-9895-07885e40f9f7" providerId="ADAL" clId="{10414AF6-9B69-8449-AA20-9E35577177EF}" dt="2021-02-25T17:13:12.326" v="437"/>
          <ac:picMkLst>
            <pc:docMk/>
            <pc:sldMk cId="109525527" sldId="277"/>
            <ac:picMk id="6" creationId="{5157CCC8-FAB3-E247-92E3-1A1270957703}"/>
          </ac:picMkLst>
        </pc:picChg>
      </pc:sldChg>
      <pc:sldChg chg="add del">
        <pc:chgData name="Yepez, Sabrina A." userId="43b59308-2248-439c-9895-07885e40f9f7" providerId="ADAL" clId="{10414AF6-9B69-8449-AA20-9E35577177EF}" dt="2021-02-25T15:41:48.538" v="230"/>
        <pc:sldMkLst>
          <pc:docMk/>
          <pc:sldMk cId="1652068631" sldId="277"/>
        </pc:sldMkLst>
      </pc:sldChg>
      <pc:sldChg chg="addSp delSp modSp new mod setBg modClrScheme chgLayout">
        <pc:chgData name="Yepez, Sabrina A." userId="43b59308-2248-439c-9895-07885e40f9f7" providerId="ADAL" clId="{10414AF6-9B69-8449-AA20-9E35577177EF}" dt="2021-02-25T17:15:04.209" v="448" actId="26606"/>
        <pc:sldMkLst>
          <pc:docMk/>
          <pc:sldMk cId="1676129076" sldId="278"/>
        </pc:sldMkLst>
        <pc:spChg chg="mod ord">
          <ac:chgData name="Yepez, Sabrina A." userId="43b59308-2248-439c-9895-07885e40f9f7" providerId="ADAL" clId="{10414AF6-9B69-8449-AA20-9E35577177EF}" dt="2021-02-25T17:15:04.209" v="448" actId="26606"/>
          <ac:spMkLst>
            <pc:docMk/>
            <pc:sldMk cId="1676129076" sldId="278"/>
            <ac:spMk id="2" creationId="{E612C6FD-7F43-4348-8134-F9CD795630C0}"/>
          </ac:spMkLst>
        </pc:spChg>
        <pc:spChg chg="del">
          <ac:chgData name="Yepez, Sabrina A." userId="43b59308-2248-439c-9895-07885e40f9f7" providerId="ADAL" clId="{10414AF6-9B69-8449-AA20-9E35577177EF}" dt="2021-02-25T17:14:26.748" v="446"/>
          <ac:spMkLst>
            <pc:docMk/>
            <pc:sldMk cId="1676129076" sldId="278"/>
            <ac:spMk id="3" creationId="{B5C690E3-01D9-8D48-A9E4-1BB708FF0804}"/>
          </ac:spMkLst>
        </pc:spChg>
        <pc:spChg chg="mod ord">
          <ac:chgData name="Yepez, Sabrina A." userId="43b59308-2248-439c-9895-07885e40f9f7" providerId="ADAL" clId="{10414AF6-9B69-8449-AA20-9E35577177EF}" dt="2021-02-25T17:15:04.209" v="448" actId="26606"/>
          <ac:spMkLst>
            <pc:docMk/>
            <pc:sldMk cId="1676129076" sldId="278"/>
            <ac:spMk id="4" creationId="{79253867-8519-D24E-A570-9672C9041CCE}"/>
          </ac:spMkLst>
        </pc:spChg>
        <pc:spChg chg="add">
          <ac:chgData name="Yepez, Sabrina A." userId="43b59308-2248-439c-9895-07885e40f9f7" providerId="ADAL" clId="{10414AF6-9B69-8449-AA20-9E35577177EF}" dt="2021-02-25T17:15:04.209" v="448" actId="26606"/>
          <ac:spMkLst>
            <pc:docMk/>
            <pc:sldMk cId="1676129076" sldId="278"/>
            <ac:spMk id="10" creationId="{2793B903-AB42-42A0-AE97-93D366679CA2}"/>
          </ac:spMkLst>
        </pc:spChg>
        <pc:spChg chg="add">
          <ac:chgData name="Yepez, Sabrina A." userId="43b59308-2248-439c-9895-07885e40f9f7" providerId="ADAL" clId="{10414AF6-9B69-8449-AA20-9E35577177EF}" dt="2021-02-25T17:15:04.209" v="448" actId="26606"/>
          <ac:spMkLst>
            <pc:docMk/>
            <pc:sldMk cId="1676129076" sldId="278"/>
            <ac:spMk id="12" creationId="{B9F89C22-0475-4427-B7C8-0269AD40E3EC}"/>
          </ac:spMkLst>
        </pc:spChg>
        <pc:picChg chg="add mod ord">
          <ac:chgData name="Yepez, Sabrina A." userId="43b59308-2248-439c-9895-07885e40f9f7" providerId="ADAL" clId="{10414AF6-9B69-8449-AA20-9E35577177EF}" dt="2021-02-25T17:15:04.209" v="448" actId="26606"/>
          <ac:picMkLst>
            <pc:docMk/>
            <pc:sldMk cId="1676129076" sldId="278"/>
            <ac:picMk id="5" creationId="{EE6E5DC9-4E9E-5B4E-AB8C-67474211BB6A}"/>
          </ac:picMkLst>
        </pc:picChg>
      </pc:sldChg>
      <pc:sldChg chg="add del">
        <pc:chgData name="Yepez, Sabrina A." userId="43b59308-2248-439c-9895-07885e40f9f7" providerId="ADAL" clId="{10414AF6-9B69-8449-AA20-9E35577177EF}" dt="2021-02-25T17:13:54.768" v="441" actId="2696"/>
        <pc:sldMkLst>
          <pc:docMk/>
          <pc:sldMk cId="3349709316" sldId="278"/>
        </pc:sldMkLst>
      </pc:sldChg>
      <pc:sldChg chg="addSp delSp modSp new mod modClrScheme chgLayout">
        <pc:chgData name="Yepez, Sabrina A." userId="43b59308-2248-439c-9895-07885e40f9f7" providerId="ADAL" clId="{10414AF6-9B69-8449-AA20-9E35577177EF}" dt="2021-02-25T17:28:30.705" v="653" actId="20577"/>
        <pc:sldMkLst>
          <pc:docMk/>
          <pc:sldMk cId="548808355" sldId="279"/>
        </pc:sldMkLst>
        <pc:spChg chg="mod ord">
          <ac:chgData name="Yepez, Sabrina A." userId="43b59308-2248-439c-9895-07885e40f9f7" providerId="ADAL" clId="{10414AF6-9B69-8449-AA20-9E35577177EF}" dt="2021-02-25T17:15:52.027" v="452" actId="700"/>
          <ac:spMkLst>
            <pc:docMk/>
            <pc:sldMk cId="548808355" sldId="279"/>
            <ac:spMk id="2" creationId="{89AD3663-3DC8-7D4A-B3B0-61AF111325F0}"/>
          </ac:spMkLst>
        </pc:spChg>
        <pc:spChg chg="del mod ord">
          <ac:chgData name="Yepez, Sabrina A." userId="43b59308-2248-439c-9895-07885e40f9f7" providerId="ADAL" clId="{10414AF6-9B69-8449-AA20-9E35577177EF}" dt="2021-02-25T17:15:52.027" v="452" actId="700"/>
          <ac:spMkLst>
            <pc:docMk/>
            <pc:sldMk cId="548808355" sldId="279"/>
            <ac:spMk id="3" creationId="{06D23749-7BF7-8944-AAA0-574F46A9CE57}"/>
          </ac:spMkLst>
        </pc:spChg>
        <pc:spChg chg="del mod ord">
          <ac:chgData name="Yepez, Sabrina A." userId="43b59308-2248-439c-9895-07885e40f9f7" providerId="ADAL" clId="{10414AF6-9B69-8449-AA20-9E35577177EF}" dt="2021-02-25T17:15:52.027" v="452" actId="700"/>
          <ac:spMkLst>
            <pc:docMk/>
            <pc:sldMk cId="548808355" sldId="279"/>
            <ac:spMk id="4" creationId="{EA6C9B2E-B9E8-2044-8F1B-C92DBF9BABA3}"/>
          </ac:spMkLst>
        </pc:spChg>
        <pc:spChg chg="add mod ord">
          <ac:chgData name="Yepez, Sabrina A." userId="43b59308-2248-439c-9895-07885e40f9f7" providerId="ADAL" clId="{10414AF6-9B69-8449-AA20-9E35577177EF}" dt="2021-02-25T17:28:18.489" v="644" actId="20577"/>
          <ac:spMkLst>
            <pc:docMk/>
            <pc:sldMk cId="548808355" sldId="279"/>
            <ac:spMk id="5" creationId="{1653DD71-0FD7-3B49-A605-4FD29819F8F6}"/>
          </ac:spMkLst>
        </pc:spChg>
        <pc:spChg chg="add del mod ord">
          <ac:chgData name="Yepez, Sabrina A." userId="43b59308-2248-439c-9895-07885e40f9f7" providerId="ADAL" clId="{10414AF6-9B69-8449-AA20-9E35577177EF}" dt="2021-02-25T17:16:12.261" v="464"/>
          <ac:spMkLst>
            <pc:docMk/>
            <pc:sldMk cId="548808355" sldId="279"/>
            <ac:spMk id="6" creationId="{E1B91DA0-BFFC-A14C-BFF9-A00C7B6B62C4}"/>
          </ac:spMkLst>
        </pc:spChg>
        <pc:spChg chg="add mod ord">
          <ac:chgData name="Yepez, Sabrina A." userId="43b59308-2248-439c-9895-07885e40f9f7" providerId="ADAL" clId="{10414AF6-9B69-8449-AA20-9E35577177EF}" dt="2021-02-25T17:28:30.705" v="653" actId="20577"/>
          <ac:spMkLst>
            <pc:docMk/>
            <pc:sldMk cId="548808355" sldId="279"/>
            <ac:spMk id="7" creationId="{3729B9B3-E85F-3542-8E4B-E32DB7075CD2}"/>
          </ac:spMkLst>
        </pc:spChg>
        <pc:spChg chg="add del mod ord">
          <ac:chgData name="Yepez, Sabrina A." userId="43b59308-2248-439c-9895-07885e40f9f7" providerId="ADAL" clId="{10414AF6-9B69-8449-AA20-9E35577177EF}" dt="2021-02-25T17:26:45.032" v="540"/>
          <ac:spMkLst>
            <pc:docMk/>
            <pc:sldMk cId="548808355" sldId="279"/>
            <ac:spMk id="8" creationId="{BA2FB3A8-9DB0-7747-8E7E-14497BDE0E03}"/>
          </ac:spMkLst>
        </pc:spChg>
        <pc:picChg chg="add mod">
          <ac:chgData name="Yepez, Sabrina A." userId="43b59308-2248-439c-9895-07885e40f9f7" providerId="ADAL" clId="{10414AF6-9B69-8449-AA20-9E35577177EF}" dt="2021-02-25T17:16:40.135" v="476" actId="1076"/>
          <ac:picMkLst>
            <pc:docMk/>
            <pc:sldMk cId="548808355" sldId="279"/>
            <ac:picMk id="9" creationId="{D2DC257E-46F8-2E4A-A2AB-D4E0F49538E2}"/>
          </ac:picMkLst>
        </pc:picChg>
        <pc:picChg chg="add mod">
          <ac:chgData name="Yepez, Sabrina A." userId="43b59308-2248-439c-9895-07885e40f9f7" providerId="ADAL" clId="{10414AF6-9B69-8449-AA20-9E35577177EF}" dt="2021-02-25T17:26:48.449" v="541" actId="1076"/>
          <ac:picMkLst>
            <pc:docMk/>
            <pc:sldMk cId="548808355" sldId="279"/>
            <ac:picMk id="1026" creationId="{56B37FDF-8764-D045-A6E9-B4F69AA1FAEE}"/>
          </ac:picMkLst>
        </pc:picChg>
      </pc:sldChg>
      <pc:sldChg chg="addSp delSp modSp new mod setBg">
        <pc:chgData name="Yepez, Sabrina A." userId="43b59308-2248-439c-9895-07885e40f9f7" providerId="ADAL" clId="{10414AF6-9B69-8449-AA20-9E35577177EF}" dt="2021-02-25T17:18:55.342" v="493" actId="20577"/>
        <pc:sldMkLst>
          <pc:docMk/>
          <pc:sldMk cId="632049192" sldId="280"/>
        </pc:sldMkLst>
        <pc:spChg chg="mod">
          <ac:chgData name="Yepez, Sabrina A." userId="43b59308-2248-439c-9895-07885e40f9f7" providerId="ADAL" clId="{10414AF6-9B69-8449-AA20-9E35577177EF}" dt="2021-02-25T17:18:55.342" v="493" actId="20577"/>
          <ac:spMkLst>
            <pc:docMk/>
            <pc:sldMk cId="632049192" sldId="280"/>
            <ac:spMk id="2" creationId="{B66888FA-E155-4148-BCFF-A20B337F103C}"/>
          </ac:spMkLst>
        </pc:spChg>
        <pc:spChg chg="mod ord">
          <ac:chgData name="Yepez, Sabrina A." userId="43b59308-2248-439c-9895-07885e40f9f7" providerId="ADAL" clId="{10414AF6-9B69-8449-AA20-9E35577177EF}" dt="2021-02-25T17:18:47.830" v="491" actId="26606"/>
          <ac:spMkLst>
            <pc:docMk/>
            <pc:sldMk cId="632049192" sldId="280"/>
            <ac:spMk id="3" creationId="{712F8CA7-53A2-D641-8E5A-4D4D7DD0C121}"/>
          </ac:spMkLst>
        </pc:spChg>
        <pc:spChg chg="del">
          <ac:chgData name="Yepez, Sabrina A." userId="43b59308-2248-439c-9895-07885e40f9f7" providerId="ADAL" clId="{10414AF6-9B69-8449-AA20-9E35577177EF}" dt="2021-02-25T17:18:15.759" v="486"/>
          <ac:spMkLst>
            <pc:docMk/>
            <pc:sldMk cId="632049192" sldId="280"/>
            <ac:spMk id="4" creationId="{6F17EEBC-8BD5-4741-A78D-C3A98BBB87F0}"/>
          </ac:spMkLst>
        </pc:spChg>
        <pc:spChg chg="add">
          <ac:chgData name="Yepez, Sabrina A." userId="43b59308-2248-439c-9895-07885e40f9f7" providerId="ADAL" clId="{10414AF6-9B69-8449-AA20-9E35577177EF}" dt="2021-02-25T17:18:47.830" v="491" actId="26606"/>
          <ac:spMkLst>
            <pc:docMk/>
            <pc:sldMk cId="632049192" sldId="280"/>
            <ac:spMk id="10" creationId="{2793B903-AB42-42A0-AE97-93D366679CA2}"/>
          </ac:spMkLst>
        </pc:spChg>
        <pc:spChg chg="add">
          <ac:chgData name="Yepez, Sabrina A." userId="43b59308-2248-439c-9895-07885e40f9f7" providerId="ADAL" clId="{10414AF6-9B69-8449-AA20-9E35577177EF}" dt="2021-02-25T17:18:47.830" v="491" actId="26606"/>
          <ac:spMkLst>
            <pc:docMk/>
            <pc:sldMk cId="632049192" sldId="280"/>
            <ac:spMk id="12" creationId="{1D868099-6145-4BC0-A5EA-74BEF1776BA9}"/>
          </ac:spMkLst>
        </pc:spChg>
        <pc:spChg chg="add">
          <ac:chgData name="Yepez, Sabrina A." userId="43b59308-2248-439c-9895-07885e40f9f7" providerId="ADAL" clId="{10414AF6-9B69-8449-AA20-9E35577177EF}" dt="2021-02-25T17:18:47.830" v="491" actId="26606"/>
          <ac:spMkLst>
            <pc:docMk/>
            <pc:sldMk cId="632049192" sldId="280"/>
            <ac:spMk id="14" creationId="{CC1026F7-DECB-49B4-A565-518BBA445471}"/>
          </ac:spMkLst>
        </pc:spChg>
        <pc:picChg chg="add mod">
          <ac:chgData name="Yepez, Sabrina A." userId="43b59308-2248-439c-9895-07885e40f9f7" providerId="ADAL" clId="{10414AF6-9B69-8449-AA20-9E35577177EF}" dt="2021-02-25T17:18:47.830" v="491" actId="26606"/>
          <ac:picMkLst>
            <pc:docMk/>
            <pc:sldMk cId="632049192" sldId="280"/>
            <ac:picMk id="5" creationId="{C9FF749F-1A41-B741-BAFB-08A13989067D}"/>
          </ac:picMkLst>
        </pc:picChg>
      </pc:sldChg>
      <pc:sldChg chg="addSp delSp modSp new mod setBg">
        <pc:chgData name="Yepez, Sabrina A." userId="43b59308-2248-439c-9895-07885e40f9f7" providerId="ADAL" clId="{10414AF6-9B69-8449-AA20-9E35577177EF}" dt="2021-02-25T17:19:44.639" v="500" actId="26606"/>
        <pc:sldMkLst>
          <pc:docMk/>
          <pc:sldMk cId="1118062628" sldId="281"/>
        </pc:sldMkLst>
        <pc:spChg chg="mod">
          <ac:chgData name="Yepez, Sabrina A." userId="43b59308-2248-439c-9895-07885e40f9f7" providerId="ADAL" clId="{10414AF6-9B69-8449-AA20-9E35577177EF}" dt="2021-02-25T17:19:44.639" v="500" actId="26606"/>
          <ac:spMkLst>
            <pc:docMk/>
            <pc:sldMk cId="1118062628" sldId="281"/>
            <ac:spMk id="2" creationId="{1AC1F7A0-F1CB-4540-BC1D-C3B450469DDA}"/>
          </ac:spMkLst>
        </pc:spChg>
        <pc:spChg chg="del mod">
          <ac:chgData name="Yepez, Sabrina A." userId="43b59308-2248-439c-9895-07885e40f9f7" providerId="ADAL" clId="{10414AF6-9B69-8449-AA20-9E35577177EF}" dt="2021-02-25T17:19:44.639" v="500" actId="26606"/>
          <ac:spMkLst>
            <pc:docMk/>
            <pc:sldMk cId="1118062628" sldId="281"/>
            <ac:spMk id="3" creationId="{35177D8E-E1CE-4D44-847E-EB289E965CA6}"/>
          </ac:spMkLst>
        </pc:spChg>
        <pc:graphicFrameChg chg="add">
          <ac:chgData name="Yepez, Sabrina A." userId="43b59308-2248-439c-9895-07885e40f9f7" providerId="ADAL" clId="{10414AF6-9B69-8449-AA20-9E35577177EF}" dt="2021-02-25T17:19:44.639" v="500" actId="26606"/>
          <ac:graphicFrameMkLst>
            <pc:docMk/>
            <pc:sldMk cId="1118062628" sldId="281"/>
            <ac:graphicFrameMk id="5" creationId="{6BDA3DE4-491B-4D95-9C3B-9FEFF39DA865}"/>
          </ac:graphicFrameMkLst>
        </pc:graphicFrameChg>
      </pc:sldChg>
      <pc:sldChg chg="addSp delSp modSp new mod">
        <pc:chgData name="Yepez, Sabrina A." userId="43b59308-2248-439c-9895-07885e40f9f7" providerId="ADAL" clId="{10414AF6-9B69-8449-AA20-9E35577177EF}" dt="2021-02-25T17:23:17.871" v="538" actId="14100"/>
        <pc:sldMkLst>
          <pc:docMk/>
          <pc:sldMk cId="981339216" sldId="282"/>
        </pc:sldMkLst>
        <pc:spChg chg="mod">
          <ac:chgData name="Yepez, Sabrina A." userId="43b59308-2248-439c-9895-07885e40f9f7" providerId="ADAL" clId="{10414AF6-9B69-8449-AA20-9E35577177EF}" dt="2021-02-25T17:23:11.797" v="537" actId="14100"/>
          <ac:spMkLst>
            <pc:docMk/>
            <pc:sldMk cId="981339216" sldId="282"/>
            <ac:spMk id="2" creationId="{42DE2D9E-05F2-EE4C-AF5F-7BF67448A0BF}"/>
          </ac:spMkLst>
        </pc:spChg>
        <pc:spChg chg="del">
          <ac:chgData name="Yepez, Sabrina A." userId="43b59308-2248-439c-9895-07885e40f9f7" providerId="ADAL" clId="{10414AF6-9B69-8449-AA20-9E35577177EF}" dt="2021-02-25T17:20:40.056" v="504" actId="478"/>
          <ac:spMkLst>
            <pc:docMk/>
            <pc:sldMk cId="981339216" sldId="282"/>
            <ac:spMk id="3" creationId="{EEE458F0-05DD-894E-83B4-1C9DA3CFBE1E}"/>
          </ac:spMkLst>
        </pc:spChg>
        <pc:spChg chg="mod">
          <ac:chgData name="Yepez, Sabrina A." userId="43b59308-2248-439c-9895-07885e40f9f7" providerId="ADAL" clId="{10414AF6-9B69-8449-AA20-9E35577177EF}" dt="2021-02-25T17:23:17.871" v="538" actId="14100"/>
          <ac:spMkLst>
            <pc:docMk/>
            <pc:sldMk cId="981339216" sldId="282"/>
            <ac:spMk id="4" creationId="{4C7E8C92-C52D-5B44-938A-CD0FC9FE9106}"/>
          </ac:spMkLst>
        </pc:spChg>
        <pc:spChg chg="add mod">
          <ac:chgData name="Yepez, Sabrina A." userId="43b59308-2248-439c-9895-07885e40f9f7" providerId="ADAL" clId="{10414AF6-9B69-8449-AA20-9E35577177EF}" dt="2021-02-25T17:20:31.580" v="503"/>
          <ac:spMkLst>
            <pc:docMk/>
            <pc:sldMk cId="981339216" sldId="282"/>
            <ac:spMk id="7" creationId="{B8536DB7-504B-1C4F-BB1B-A0CAF2761D66}"/>
          </ac:spMkLst>
        </pc:spChg>
        <pc:spChg chg="add mod">
          <ac:chgData name="Yepez, Sabrina A." userId="43b59308-2248-439c-9895-07885e40f9f7" providerId="ADAL" clId="{10414AF6-9B69-8449-AA20-9E35577177EF}" dt="2021-02-25T17:20:31.580" v="503"/>
          <ac:spMkLst>
            <pc:docMk/>
            <pc:sldMk cId="981339216" sldId="282"/>
            <ac:spMk id="8" creationId="{1EFAA8D8-1AFF-4648-B29D-8A789AEBA7E6}"/>
          </ac:spMkLst>
        </pc:spChg>
        <pc:picChg chg="add mod">
          <ac:chgData name="Yepez, Sabrina A." userId="43b59308-2248-439c-9895-07885e40f9f7" providerId="ADAL" clId="{10414AF6-9B69-8449-AA20-9E35577177EF}" dt="2021-02-25T17:20:31.580" v="503"/>
          <ac:picMkLst>
            <pc:docMk/>
            <pc:sldMk cId="981339216" sldId="282"/>
            <ac:picMk id="5" creationId="{42460B0F-C37C-4C49-B136-0134008198D9}"/>
          </ac:picMkLst>
        </pc:picChg>
        <pc:picChg chg="add mod">
          <ac:chgData name="Yepez, Sabrina A." userId="43b59308-2248-439c-9895-07885e40f9f7" providerId="ADAL" clId="{10414AF6-9B69-8449-AA20-9E35577177EF}" dt="2021-02-25T17:20:31.580" v="503"/>
          <ac:picMkLst>
            <pc:docMk/>
            <pc:sldMk cId="981339216" sldId="282"/>
            <ac:picMk id="6" creationId="{2A193A61-E72A-1C48-905A-726E9506D5C0}"/>
          </ac:picMkLst>
        </pc:picChg>
        <pc:picChg chg="add mod">
          <ac:chgData name="Yepez, Sabrina A." userId="43b59308-2248-439c-9895-07885e40f9f7" providerId="ADAL" clId="{10414AF6-9B69-8449-AA20-9E35577177EF}" dt="2021-02-25T17:22:23.324" v="525" actId="1076"/>
          <ac:picMkLst>
            <pc:docMk/>
            <pc:sldMk cId="981339216" sldId="282"/>
            <ac:picMk id="9" creationId="{5901A92F-B143-9A47-B95C-3BF2B3623190}"/>
          </ac:picMkLst>
        </pc:picChg>
      </pc:sldChg>
      <pc:sldMasterChg chg="delSldLayout">
        <pc:chgData name="Yepez, Sabrina A." userId="43b59308-2248-439c-9895-07885e40f9f7" providerId="ADAL" clId="{10414AF6-9B69-8449-AA20-9E35577177EF}" dt="2021-02-25T17:17:40.919" v="484" actId="2696"/>
        <pc:sldMasterMkLst>
          <pc:docMk/>
          <pc:sldMasterMk cId="3537804780" sldId="2147483660"/>
        </pc:sldMasterMkLst>
        <pc:sldLayoutChg chg="del">
          <pc:chgData name="Yepez, Sabrina A." userId="43b59308-2248-439c-9895-07885e40f9f7" providerId="ADAL" clId="{10414AF6-9B69-8449-AA20-9E35577177EF}" dt="2021-02-25T17:17:40.919" v="484" actId="2696"/>
          <pc:sldLayoutMkLst>
            <pc:docMk/>
            <pc:sldMasterMk cId="3537804780" sldId="2147483660"/>
            <pc:sldLayoutMk cId="1121644836" sldId="2147483673"/>
          </pc:sldLayoutMkLst>
        </pc:sldLayoutChg>
      </pc:sldMasterChg>
    </pc:docChg>
  </pc:docChgLst>
  <pc:docChgLst>
    <pc:chgData name="Yepez, Sabrina A." userId="S::yepezs@my.erau.edu::43b59308-2248-439c-9895-07885e40f9f7" providerId="AD" clId="Web-{EA1EDB88-8EFF-E961-2E5D-C77F9053E8D3}"/>
    <pc:docChg chg="addSld delSld modSld">
      <pc:chgData name="Yepez, Sabrina A." userId="S::yepezs@my.erau.edu::43b59308-2248-439c-9895-07885e40f9f7" providerId="AD" clId="Web-{EA1EDB88-8EFF-E961-2E5D-C77F9053E8D3}" dt="2021-02-25T01:22:22.675" v="361" actId="20577"/>
      <pc:docMkLst>
        <pc:docMk/>
      </pc:docMkLst>
      <pc:sldChg chg="addSp modSp mod modClrScheme chgLayout">
        <pc:chgData name="Yepez, Sabrina A." userId="S::yepezs@my.erau.edu::43b59308-2248-439c-9895-07885e40f9f7" providerId="AD" clId="Web-{EA1EDB88-8EFF-E961-2E5D-C77F9053E8D3}" dt="2021-02-25T01:20:49.595" v="358" actId="20577"/>
        <pc:sldMkLst>
          <pc:docMk/>
          <pc:sldMk cId="0" sldId="265"/>
        </pc:sldMkLst>
        <pc:spChg chg="add mod ord">
          <ac:chgData name="Yepez, Sabrina A." userId="S::yepezs@my.erau.edu::43b59308-2248-439c-9895-07885e40f9f7" providerId="AD" clId="Web-{EA1EDB88-8EFF-E961-2E5D-C77F9053E8D3}" dt="2021-02-25T01:20:49.595" v="358" actId="20577"/>
          <ac:spMkLst>
            <pc:docMk/>
            <pc:sldMk cId="0" sldId="265"/>
            <ac:spMk id="2" creationId="{9006D53E-3F0A-4296-B096-19AC0BB09332}"/>
          </ac:spMkLst>
        </pc:spChg>
        <pc:spChg chg="mod ord">
          <ac:chgData name="Yepez, Sabrina A." userId="S::yepezs@my.erau.edu::43b59308-2248-439c-9895-07885e40f9f7" providerId="AD" clId="Web-{EA1EDB88-8EFF-E961-2E5D-C77F9053E8D3}" dt="2021-02-25T00:59:47.391" v="294"/>
          <ac:spMkLst>
            <pc:docMk/>
            <pc:sldMk cId="0" sldId="265"/>
            <ac:spMk id="114" creationId="{00000000-0000-0000-0000-000000000000}"/>
          </ac:spMkLst>
        </pc:spChg>
        <pc:spChg chg="mod ord">
          <ac:chgData name="Yepez, Sabrina A." userId="S::yepezs@my.erau.edu::43b59308-2248-439c-9895-07885e40f9f7" providerId="AD" clId="Web-{EA1EDB88-8EFF-E961-2E5D-C77F9053E8D3}" dt="2021-02-25T01:20:03.703" v="343" actId="20577"/>
          <ac:spMkLst>
            <pc:docMk/>
            <pc:sldMk cId="0" sldId="265"/>
            <ac:spMk id="115" creationId="{00000000-0000-0000-0000-000000000000}"/>
          </ac:spMkLst>
        </pc:spChg>
        <pc:picChg chg="add mod">
          <ac:chgData name="Yepez, Sabrina A." userId="S::yepezs@my.erau.edu::43b59308-2248-439c-9895-07885e40f9f7" providerId="AD" clId="Web-{EA1EDB88-8EFF-E961-2E5D-C77F9053E8D3}" dt="2021-02-25T01:18:52.623" v="302" actId="1076"/>
          <ac:picMkLst>
            <pc:docMk/>
            <pc:sldMk cId="0" sldId="265"/>
            <ac:picMk id="3" creationId="{5DE87A13-43FE-4C14-95F9-0455FE6CA84D}"/>
          </ac:picMkLst>
        </pc:picChg>
      </pc:sldChg>
      <pc:sldChg chg="addSp delSp modSp">
        <pc:chgData name="Yepez, Sabrina A." userId="S::yepezs@my.erau.edu::43b59308-2248-439c-9895-07885e40f9f7" providerId="AD" clId="Web-{EA1EDB88-8EFF-E961-2E5D-C77F9053E8D3}" dt="2021-02-25T01:22:22.675" v="361" actId="20577"/>
        <pc:sldMkLst>
          <pc:docMk/>
          <pc:sldMk cId="1408665882" sldId="269"/>
        </pc:sldMkLst>
        <pc:spChg chg="mod">
          <ac:chgData name="Yepez, Sabrina A." userId="S::yepezs@my.erau.edu::43b59308-2248-439c-9895-07885e40f9f7" providerId="AD" clId="Web-{EA1EDB88-8EFF-E961-2E5D-C77F9053E8D3}" dt="2021-02-25T00:58:59.203" v="274" actId="20577"/>
          <ac:spMkLst>
            <pc:docMk/>
            <pc:sldMk cId="1408665882" sldId="269"/>
            <ac:spMk id="2" creationId="{697FD5A1-FBDB-46B8-87FA-5582E5BFC25A}"/>
          </ac:spMkLst>
        </pc:spChg>
        <pc:spChg chg="mod">
          <ac:chgData name="Yepez, Sabrina A." userId="S::yepezs@my.erau.edu::43b59308-2248-439c-9895-07885e40f9f7" providerId="AD" clId="Web-{EA1EDB88-8EFF-E961-2E5D-C77F9053E8D3}" dt="2021-02-25T01:22:22.675" v="361" actId="20577"/>
          <ac:spMkLst>
            <pc:docMk/>
            <pc:sldMk cId="1408665882" sldId="269"/>
            <ac:spMk id="3" creationId="{3E9B95D9-9DDE-434C-9089-A8A3776035FE}"/>
          </ac:spMkLst>
        </pc:spChg>
        <pc:spChg chg="mod">
          <ac:chgData name="Yepez, Sabrina A." userId="S::yepezs@my.erau.edu::43b59308-2248-439c-9895-07885e40f9f7" providerId="AD" clId="Web-{EA1EDB88-8EFF-E961-2E5D-C77F9053E8D3}" dt="2021-02-25T00:45:57.402" v="124" actId="20577"/>
          <ac:spMkLst>
            <pc:docMk/>
            <pc:sldMk cId="1408665882" sldId="269"/>
            <ac:spMk id="4" creationId="{C56BBDC4-77FB-4F39-8F3D-67B0C4A445F4}"/>
          </ac:spMkLst>
        </pc:spChg>
        <pc:picChg chg="add del mod">
          <ac:chgData name="Yepez, Sabrina A." userId="S::yepezs@my.erau.edu::43b59308-2248-439c-9895-07885e40f9f7" providerId="AD" clId="Web-{EA1EDB88-8EFF-E961-2E5D-C77F9053E8D3}" dt="2021-02-25T00:53:44.210" v="227"/>
          <ac:picMkLst>
            <pc:docMk/>
            <pc:sldMk cId="1408665882" sldId="269"/>
            <ac:picMk id="5" creationId="{BE84ED5F-4672-445C-B095-02052C70791C}"/>
          </ac:picMkLst>
        </pc:picChg>
        <pc:picChg chg="mod modCrop">
          <ac:chgData name="Yepez, Sabrina A." userId="S::yepezs@my.erau.edu::43b59308-2248-439c-9895-07885e40f9f7" providerId="AD" clId="Web-{EA1EDB88-8EFF-E961-2E5D-C77F9053E8D3}" dt="2021-02-25T00:53:44.179" v="226" actId="1076"/>
          <ac:picMkLst>
            <pc:docMk/>
            <pc:sldMk cId="1408665882" sldId="269"/>
            <ac:picMk id="6" creationId="{8289CBE1-D0EE-44A7-B55E-EEAD8F6CD7DB}"/>
          </ac:picMkLst>
        </pc:picChg>
        <pc:picChg chg="add del mod">
          <ac:chgData name="Yepez, Sabrina A." userId="S::yepezs@my.erau.edu::43b59308-2248-439c-9895-07885e40f9f7" providerId="AD" clId="Web-{EA1EDB88-8EFF-E961-2E5D-C77F9053E8D3}" dt="2021-02-25T00:53:44.523" v="229"/>
          <ac:picMkLst>
            <pc:docMk/>
            <pc:sldMk cId="1408665882" sldId="269"/>
            <ac:picMk id="7" creationId="{A5EAAC94-3300-4BC3-8F16-E8F3B6B62C80}"/>
          </ac:picMkLst>
        </pc:picChg>
        <pc:picChg chg="add mod">
          <ac:chgData name="Yepez, Sabrina A." userId="S::yepezs@my.erau.edu::43b59308-2248-439c-9895-07885e40f9f7" providerId="AD" clId="Web-{EA1EDB88-8EFF-E961-2E5D-C77F9053E8D3}" dt="2021-02-25T00:55:49.588" v="255" actId="1076"/>
          <ac:picMkLst>
            <pc:docMk/>
            <pc:sldMk cId="1408665882" sldId="269"/>
            <ac:picMk id="8" creationId="{FBF0C02C-1C1B-4F79-AEF9-809A2FD65F8B}"/>
          </ac:picMkLst>
        </pc:picChg>
        <pc:picChg chg="add del mod">
          <ac:chgData name="Yepez, Sabrina A." userId="S::yepezs@my.erau.edu::43b59308-2248-439c-9895-07885e40f9f7" providerId="AD" clId="Web-{EA1EDB88-8EFF-E961-2E5D-C77F9053E8D3}" dt="2021-02-25T00:57:38.497" v="257"/>
          <ac:picMkLst>
            <pc:docMk/>
            <pc:sldMk cId="1408665882" sldId="269"/>
            <ac:picMk id="9" creationId="{184C582D-1267-4E96-9C57-06004C9208D6}"/>
          </ac:picMkLst>
        </pc:picChg>
        <pc:picChg chg="add mod">
          <ac:chgData name="Yepez, Sabrina A." userId="S::yepezs@my.erau.edu::43b59308-2248-439c-9895-07885e40f9f7" providerId="AD" clId="Web-{EA1EDB88-8EFF-E961-2E5D-C77F9053E8D3}" dt="2021-02-25T00:58:28.139" v="260" actId="1076"/>
          <ac:picMkLst>
            <pc:docMk/>
            <pc:sldMk cId="1408665882" sldId="269"/>
            <ac:picMk id="10" creationId="{9AE1135B-4BF5-4BCB-9308-1E5EDB9E160C}"/>
          </ac:picMkLst>
        </pc:picChg>
      </pc:sldChg>
      <pc:sldChg chg="modSp add del replId">
        <pc:chgData name="Yepez, Sabrina A." userId="S::yepezs@my.erau.edu::43b59308-2248-439c-9895-07885e40f9f7" providerId="AD" clId="Web-{EA1EDB88-8EFF-E961-2E5D-C77F9053E8D3}" dt="2021-02-25T00:55:39.854" v="251"/>
        <pc:sldMkLst>
          <pc:docMk/>
          <pc:sldMk cId="820377054" sldId="270"/>
        </pc:sldMkLst>
        <pc:spChg chg="mod">
          <ac:chgData name="Yepez, Sabrina A." userId="S::yepezs@my.erau.edu::43b59308-2248-439c-9895-07885e40f9f7" providerId="AD" clId="Web-{EA1EDB88-8EFF-E961-2E5D-C77F9053E8D3}" dt="2021-02-25T00:55:16.103" v="246" actId="20577"/>
          <ac:spMkLst>
            <pc:docMk/>
            <pc:sldMk cId="820377054" sldId="270"/>
            <ac:spMk id="3" creationId="{3E9B95D9-9DDE-434C-9089-A8A3776035FE}"/>
          </ac:spMkLst>
        </pc:spChg>
        <pc:picChg chg="mod modCrop">
          <ac:chgData name="Yepez, Sabrina A." userId="S::yepezs@my.erau.edu::43b59308-2248-439c-9895-07885e40f9f7" providerId="AD" clId="Web-{EA1EDB88-8EFF-E961-2E5D-C77F9053E8D3}" dt="2021-02-25T00:55:33.354" v="250"/>
          <ac:picMkLst>
            <pc:docMk/>
            <pc:sldMk cId="820377054" sldId="270"/>
            <ac:picMk id="6" creationId="{8289CBE1-D0EE-44A7-B55E-EEAD8F6CD7DB}"/>
          </ac:picMkLst>
        </pc:picChg>
      </pc:sldChg>
      <pc:sldChg chg="modSp add replId">
        <pc:chgData name="Yepez, Sabrina A." userId="S::yepezs@my.erau.edu::43b59308-2248-439c-9895-07885e40f9f7" providerId="AD" clId="Web-{EA1EDB88-8EFF-E961-2E5D-C77F9053E8D3}" dt="2021-02-25T00:59:32.735" v="292" actId="20577"/>
        <pc:sldMkLst>
          <pc:docMk/>
          <pc:sldMk cId="3140980475" sldId="270"/>
        </pc:sldMkLst>
        <pc:spChg chg="mod">
          <ac:chgData name="Yepez, Sabrina A." userId="S::yepezs@my.erau.edu::43b59308-2248-439c-9895-07885e40f9f7" providerId="AD" clId="Web-{EA1EDB88-8EFF-E961-2E5D-C77F9053E8D3}" dt="2021-02-25T00:59:32.735" v="292" actId="20577"/>
          <ac:spMkLst>
            <pc:docMk/>
            <pc:sldMk cId="3140980475" sldId="270"/>
            <ac:spMk id="114" creationId="{00000000-0000-0000-0000-000000000000}"/>
          </ac:spMkLst>
        </pc:spChg>
      </pc:sldChg>
    </pc:docChg>
  </pc:docChgLst>
  <pc:docChgLst>
    <pc:chgData name="Harrison, Cassandra E." userId="S::harric55@my.erau.edu::e30cea6b-d988-494e-bdb0-81c0fba1be79" providerId="AD" clId="Web-{DE7FBEC1-369A-581B-D364-CC08213E6B28}"/>
    <pc:docChg chg="modSld">
      <pc:chgData name="Harrison, Cassandra E." userId="S::harric55@my.erau.edu::e30cea6b-d988-494e-bdb0-81c0fba1be79" providerId="AD" clId="Web-{DE7FBEC1-369A-581B-D364-CC08213E6B28}" dt="2021-02-25T01:05:25.969" v="451" actId="20577"/>
      <pc:docMkLst>
        <pc:docMk/>
      </pc:docMkLst>
      <pc:sldChg chg="modSp">
        <pc:chgData name="Harrison, Cassandra E." userId="S::harric55@my.erau.edu::e30cea6b-d988-494e-bdb0-81c0fba1be79" providerId="AD" clId="Web-{DE7FBEC1-369A-581B-D364-CC08213E6B28}" dt="2021-02-25T01:05:25.969" v="451" actId="20577"/>
        <pc:sldMkLst>
          <pc:docMk/>
          <pc:sldMk cId="0" sldId="258"/>
        </pc:sldMkLst>
        <pc:spChg chg="mod">
          <ac:chgData name="Harrison, Cassandra E." userId="S::harric55@my.erau.edu::e30cea6b-d988-494e-bdb0-81c0fba1be79" providerId="AD" clId="Web-{DE7FBEC1-369A-581B-D364-CC08213E6B28}" dt="2021-02-25T01:05:25.969" v="451" actId="20577"/>
          <ac:spMkLst>
            <pc:docMk/>
            <pc:sldMk cId="0" sldId="258"/>
            <ac:spMk id="68" creationId="{00000000-0000-0000-0000-000000000000}"/>
          </ac:spMkLst>
        </pc:spChg>
      </pc:sldChg>
    </pc:docChg>
  </pc:docChgLst>
  <pc:docChgLst>
    <pc:chgData name="Harrison, Cassandra E." userId="S::harric55@my.erau.edu::e30cea6b-d988-494e-bdb0-81c0fba1be79" providerId="AD" clId="Web-{988C72CC-DB7F-120F-97BD-7D5589F2FB0B}"/>
    <pc:docChg chg="modSld">
      <pc:chgData name="Harrison, Cassandra E." userId="S::harric55@my.erau.edu::e30cea6b-d988-494e-bdb0-81c0fba1be79" providerId="AD" clId="Web-{988C72CC-DB7F-120F-97BD-7D5589F2FB0B}" dt="2021-02-25T19:00:52.036" v="1" actId="20577"/>
      <pc:docMkLst>
        <pc:docMk/>
      </pc:docMkLst>
      <pc:sldChg chg="modSp">
        <pc:chgData name="Harrison, Cassandra E." userId="S::harric55@my.erau.edu::e30cea6b-d988-494e-bdb0-81c0fba1be79" providerId="AD" clId="Web-{988C72CC-DB7F-120F-97BD-7D5589F2FB0B}" dt="2021-02-25T19:00:52.036" v="1" actId="20577"/>
        <pc:sldMkLst>
          <pc:docMk/>
          <pc:sldMk cId="2405708419" sldId="273"/>
        </pc:sldMkLst>
        <pc:spChg chg="mod">
          <ac:chgData name="Harrison, Cassandra E." userId="S::harric55@my.erau.edu::e30cea6b-d988-494e-bdb0-81c0fba1be79" providerId="AD" clId="Web-{988C72CC-DB7F-120F-97BD-7D5589F2FB0B}" dt="2021-02-25T19:00:52.036" v="1" actId="20577"/>
          <ac:spMkLst>
            <pc:docMk/>
            <pc:sldMk cId="2405708419" sldId="273"/>
            <ac:spMk id="4" creationId="{C348FAB6-8413-EA4F-A8CC-D6B05E1F8659}"/>
          </ac:spMkLst>
        </pc:spChg>
      </pc:sldChg>
    </pc:docChg>
  </pc:docChgLst>
  <pc:docChgLst>
    <pc:chgData name="Mvokany, Sofia" userId="S::mvokanys@my.erau.edu::cba9895f-3851-4990-a5b0-e474dda2624e" providerId="AD" clId="Web-{7041EF39-8263-633A-8890-E09023D85134}"/>
    <pc:docChg chg="modSld">
      <pc:chgData name="Mvokany, Sofia" userId="S::mvokanys@my.erau.edu::cba9895f-3851-4990-a5b0-e474dda2624e" providerId="AD" clId="Web-{7041EF39-8263-633A-8890-E09023D85134}" dt="2021-02-25T18:34:19.418" v="37" actId="20577"/>
      <pc:docMkLst>
        <pc:docMk/>
      </pc:docMkLst>
      <pc:sldChg chg="modSp">
        <pc:chgData name="Mvokany, Sofia" userId="S::mvokanys@my.erau.edu::cba9895f-3851-4990-a5b0-e474dda2624e" providerId="AD" clId="Web-{7041EF39-8263-633A-8890-E09023D85134}" dt="2021-02-25T18:24:55.543" v="1" actId="20577"/>
        <pc:sldMkLst>
          <pc:docMk/>
          <pc:sldMk cId="2405708419" sldId="273"/>
        </pc:sldMkLst>
        <pc:spChg chg="mod">
          <ac:chgData name="Mvokany, Sofia" userId="S::mvokanys@my.erau.edu::cba9895f-3851-4990-a5b0-e474dda2624e" providerId="AD" clId="Web-{7041EF39-8263-633A-8890-E09023D85134}" dt="2021-02-25T18:24:55.543" v="1" actId="20577"/>
          <ac:spMkLst>
            <pc:docMk/>
            <pc:sldMk cId="2405708419" sldId="273"/>
            <ac:spMk id="4" creationId="{C348FAB6-8413-EA4F-A8CC-D6B05E1F8659}"/>
          </ac:spMkLst>
        </pc:spChg>
      </pc:sldChg>
      <pc:sldChg chg="modSp">
        <pc:chgData name="Mvokany, Sofia" userId="S::mvokanys@my.erau.edu::cba9895f-3851-4990-a5b0-e474dda2624e" providerId="AD" clId="Web-{7041EF39-8263-633A-8890-E09023D85134}" dt="2021-02-25T18:33:05.648" v="19" actId="20577"/>
        <pc:sldMkLst>
          <pc:docMk/>
          <pc:sldMk cId="632049192" sldId="280"/>
        </pc:sldMkLst>
        <pc:spChg chg="mod">
          <ac:chgData name="Mvokany, Sofia" userId="S::mvokanys@my.erau.edu::cba9895f-3851-4990-a5b0-e474dda2624e" providerId="AD" clId="Web-{7041EF39-8263-633A-8890-E09023D85134}" dt="2021-02-25T18:33:05.648" v="19" actId="20577"/>
          <ac:spMkLst>
            <pc:docMk/>
            <pc:sldMk cId="632049192" sldId="280"/>
            <ac:spMk id="3" creationId="{712F8CA7-53A2-D641-8E5A-4D4D7DD0C121}"/>
          </ac:spMkLst>
        </pc:spChg>
        <pc:picChg chg="mod">
          <ac:chgData name="Mvokany, Sofia" userId="S::mvokanys@my.erau.edu::cba9895f-3851-4990-a5b0-e474dda2624e" providerId="AD" clId="Web-{7041EF39-8263-633A-8890-E09023D85134}" dt="2021-02-25T18:32:28.521" v="3" actId="1076"/>
          <ac:picMkLst>
            <pc:docMk/>
            <pc:sldMk cId="632049192" sldId="280"/>
            <ac:picMk id="5" creationId="{C9FF749F-1A41-B741-BAFB-08A13989067D}"/>
          </ac:picMkLst>
        </pc:picChg>
      </pc:sldChg>
      <pc:sldChg chg="modSp">
        <pc:chgData name="Mvokany, Sofia" userId="S::mvokanys@my.erau.edu::cba9895f-3851-4990-a5b0-e474dda2624e" providerId="AD" clId="Web-{7041EF39-8263-633A-8890-E09023D85134}" dt="2021-02-25T18:34:19.418" v="37" actId="20577"/>
        <pc:sldMkLst>
          <pc:docMk/>
          <pc:sldMk cId="1118062628" sldId="281"/>
        </pc:sldMkLst>
        <pc:graphicFrameChg chg="modGraphic">
          <ac:chgData name="Mvokany, Sofia" userId="S::mvokanys@my.erau.edu::cba9895f-3851-4990-a5b0-e474dda2624e" providerId="AD" clId="Web-{7041EF39-8263-633A-8890-E09023D85134}" dt="2021-02-25T18:34:19.418" v="37" actId="20577"/>
          <ac:graphicFrameMkLst>
            <pc:docMk/>
            <pc:sldMk cId="1118062628" sldId="281"/>
            <ac:graphicFrameMk id="5" creationId="{6BDA3DE4-491B-4D95-9C3B-9FEFF39DA865}"/>
          </ac:graphicFrameMkLst>
        </pc:graphicFrameChg>
      </pc:sldChg>
    </pc:docChg>
  </pc:docChgLst>
  <pc:docChgLst>
    <pc:chgData name="Mvokany, Sofia" userId="S::mvokanys@my.erau.edu::cba9895f-3851-4990-a5b0-e474dda2624e" providerId="AD" clId="Web-{313F70E2-CB49-E1D9-E54C-8AAE0585BBF3}"/>
    <pc:docChg chg="modSld">
      <pc:chgData name="Mvokany, Sofia" userId="S::mvokanys@my.erau.edu::cba9895f-3851-4990-a5b0-e474dda2624e" providerId="AD" clId="Web-{313F70E2-CB49-E1D9-E54C-8AAE0585BBF3}" dt="2021-02-23T19:23:41.715" v="0" actId="20577"/>
      <pc:docMkLst>
        <pc:docMk/>
      </pc:docMkLst>
      <pc:sldChg chg="modSp">
        <pc:chgData name="Mvokany, Sofia" userId="S::mvokanys@my.erau.edu::cba9895f-3851-4990-a5b0-e474dda2624e" providerId="AD" clId="Web-{313F70E2-CB49-E1D9-E54C-8AAE0585BBF3}" dt="2021-02-23T19:23:41.715" v="0" actId="20577"/>
        <pc:sldMkLst>
          <pc:docMk/>
          <pc:sldMk cId="0" sldId="265"/>
        </pc:sldMkLst>
        <pc:spChg chg="mod">
          <ac:chgData name="Mvokany, Sofia" userId="S::mvokanys@my.erau.edu::cba9895f-3851-4990-a5b0-e474dda2624e" providerId="AD" clId="Web-{313F70E2-CB49-E1D9-E54C-8AAE0585BBF3}" dt="2021-02-23T19:23:41.715" v="0" actId="20577"/>
          <ac:spMkLst>
            <pc:docMk/>
            <pc:sldMk cId="0" sldId="265"/>
            <ac:spMk id="115" creationId="{00000000-0000-0000-0000-000000000000}"/>
          </ac:spMkLst>
        </pc:spChg>
      </pc:sldChg>
    </pc:docChg>
  </pc:docChgLst>
  <pc:docChgLst>
    <pc:chgData name="Mvokany, Sofia" userId="S::mvokanys@my.erau.edu::cba9895f-3851-4990-a5b0-e474dda2624e" providerId="AD" clId="Web-{393D6FF7-79E2-759B-215D-0377E9D1B517}"/>
    <pc:docChg chg="modSld">
      <pc:chgData name="Mvokany, Sofia" userId="S::mvokanys@my.erau.edu::cba9895f-3851-4990-a5b0-e474dda2624e" providerId="AD" clId="Web-{393D6FF7-79E2-759B-215D-0377E9D1B517}" dt="2021-02-25T17:21:56.238" v="174" actId="1076"/>
      <pc:docMkLst>
        <pc:docMk/>
      </pc:docMkLst>
      <pc:sldChg chg="modSp">
        <pc:chgData name="Mvokany, Sofia" userId="S::mvokanys@my.erau.edu::cba9895f-3851-4990-a5b0-e474dda2624e" providerId="AD" clId="Web-{393D6FF7-79E2-759B-215D-0377E9D1B517}" dt="2021-02-25T17:21:40.971" v="170" actId="1076"/>
        <pc:sldMkLst>
          <pc:docMk/>
          <pc:sldMk cId="0" sldId="260"/>
        </pc:sldMkLst>
        <pc:spChg chg="mod">
          <ac:chgData name="Mvokany, Sofia" userId="S::mvokanys@my.erau.edu::cba9895f-3851-4990-a5b0-e474dda2624e" providerId="AD" clId="Web-{393D6FF7-79E2-759B-215D-0377E9D1B517}" dt="2021-02-25T17:21:35.674" v="169" actId="1076"/>
          <ac:spMkLst>
            <pc:docMk/>
            <pc:sldMk cId="0" sldId="260"/>
            <ac:spMk id="79" creationId="{00000000-0000-0000-0000-000000000000}"/>
          </ac:spMkLst>
        </pc:spChg>
        <pc:spChg chg="mod">
          <ac:chgData name="Mvokany, Sofia" userId="S::mvokanys@my.erau.edu::cba9895f-3851-4990-a5b0-e474dda2624e" providerId="AD" clId="Web-{393D6FF7-79E2-759B-215D-0377E9D1B517}" dt="2021-02-25T17:21:40.971" v="170" actId="1076"/>
          <ac:spMkLst>
            <pc:docMk/>
            <pc:sldMk cId="0" sldId="260"/>
            <ac:spMk id="80" creationId="{00000000-0000-0000-0000-000000000000}"/>
          </ac:spMkLst>
        </pc:spChg>
      </pc:sldChg>
      <pc:sldChg chg="modSp">
        <pc:chgData name="Mvokany, Sofia" userId="S::mvokanys@my.erau.edu::cba9895f-3851-4990-a5b0-e474dda2624e" providerId="AD" clId="Web-{393D6FF7-79E2-759B-215D-0377E9D1B517}" dt="2021-02-25T17:21:49.378" v="172" actId="1076"/>
        <pc:sldMkLst>
          <pc:docMk/>
          <pc:sldMk cId="0" sldId="261"/>
        </pc:sldMkLst>
        <pc:spChg chg="mod">
          <ac:chgData name="Mvokany, Sofia" userId="S::mvokanys@my.erau.edu::cba9895f-3851-4990-a5b0-e474dda2624e" providerId="AD" clId="Web-{393D6FF7-79E2-759B-215D-0377E9D1B517}" dt="2021-02-25T17:21:46.300" v="171" actId="1076"/>
          <ac:spMkLst>
            <pc:docMk/>
            <pc:sldMk cId="0" sldId="261"/>
            <ac:spMk id="86" creationId="{00000000-0000-0000-0000-000000000000}"/>
          </ac:spMkLst>
        </pc:spChg>
        <pc:spChg chg="mod">
          <ac:chgData name="Mvokany, Sofia" userId="S::mvokanys@my.erau.edu::cba9895f-3851-4990-a5b0-e474dda2624e" providerId="AD" clId="Web-{393D6FF7-79E2-759B-215D-0377E9D1B517}" dt="2021-02-25T17:21:49.378" v="172" actId="1076"/>
          <ac:spMkLst>
            <pc:docMk/>
            <pc:sldMk cId="0" sldId="261"/>
            <ac:spMk id="87" creationId="{00000000-0000-0000-0000-000000000000}"/>
          </ac:spMkLst>
        </pc:spChg>
      </pc:sldChg>
      <pc:sldChg chg="modSp">
        <pc:chgData name="Mvokany, Sofia" userId="S::mvokanys@my.erau.edu::cba9895f-3851-4990-a5b0-e474dda2624e" providerId="AD" clId="Web-{393D6FF7-79E2-759B-215D-0377E9D1B517}" dt="2021-02-25T17:21:56.238" v="174" actId="1076"/>
        <pc:sldMkLst>
          <pc:docMk/>
          <pc:sldMk cId="0" sldId="263"/>
        </pc:sldMkLst>
        <pc:spChg chg="mod">
          <ac:chgData name="Mvokany, Sofia" userId="S::mvokanys@my.erau.edu::cba9895f-3851-4990-a5b0-e474dda2624e" providerId="AD" clId="Web-{393D6FF7-79E2-759B-215D-0377E9D1B517}" dt="2021-02-25T17:21:52.862" v="173" actId="1076"/>
          <ac:spMkLst>
            <pc:docMk/>
            <pc:sldMk cId="0" sldId="263"/>
            <ac:spMk id="101" creationId="{00000000-0000-0000-0000-000000000000}"/>
          </ac:spMkLst>
        </pc:spChg>
        <pc:spChg chg="mod">
          <ac:chgData name="Mvokany, Sofia" userId="S::mvokanys@my.erau.edu::cba9895f-3851-4990-a5b0-e474dda2624e" providerId="AD" clId="Web-{393D6FF7-79E2-759B-215D-0377E9D1B517}" dt="2021-02-25T17:21:56.238" v="174" actId="1076"/>
          <ac:spMkLst>
            <pc:docMk/>
            <pc:sldMk cId="0" sldId="263"/>
            <ac:spMk id="102" creationId="{00000000-0000-0000-0000-000000000000}"/>
          </ac:spMkLst>
        </pc:spChg>
      </pc:sldChg>
      <pc:sldChg chg="modSp">
        <pc:chgData name="Mvokany, Sofia" userId="S::mvokanys@my.erau.edu::cba9895f-3851-4990-a5b0-e474dda2624e" providerId="AD" clId="Web-{393D6FF7-79E2-759B-215D-0377E9D1B517}" dt="2021-02-25T17:21:26.642" v="168" actId="1076"/>
        <pc:sldMkLst>
          <pc:docMk/>
          <pc:sldMk cId="4204556419" sldId="271"/>
        </pc:sldMkLst>
        <pc:spChg chg="mod">
          <ac:chgData name="Mvokany, Sofia" userId="S::mvokanys@my.erau.edu::cba9895f-3851-4990-a5b0-e474dda2624e" providerId="AD" clId="Web-{393D6FF7-79E2-759B-215D-0377E9D1B517}" dt="2021-02-25T17:21:14.907" v="167" actId="1076"/>
          <ac:spMkLst>
            <pc:docMk/>
            <pc:sldMk cId="4204556419" sldId="271"/>
            <ac:spMk id="79" creationId="{00000000-0000-0000-0000-000000000000}"/>
          </ac:spMkLst>
        </pc:spChg>
        <pc:spChg chg="mod">
          <ac:chgData name="Mvokany, Sofia" userId="S::mvokanys@my.erau.edu::cba9895f-3851-4990-a5b0-e474dda2624e" providerId="AD" clId="Web-{393D6FF7-79E2-759B-215D-0377E9D1B517}" dt="2021-02-25T17:21:08.485" v="166" actId="14100"/>
          <ac:spMkLst>
            <pc:docMk/>
            <pc:sldMk cId="4204556419" sldId="271"/>
            <ac:spMk id="80" creationId="{00000000-0000-0000-0000-000000000000}"/>
          </ac:spMkLst>
        </pc:spChg>
        <pc:picChg chg="mod">
          <ac:chgData name="Mvokany, Sofia" userId="S::mvokanys@my.erau.edu::cba9895f-3851-4990-a5b0-e474dda2624e" providerId="AD" clId="Web-{393D6FF7-79E2-759B-215D-0377E9D1B517}" dt="2021-02-25T17:21:26.642" v="168" actId="1076"/>
          <ac:picMkLst>
            <pc:docMk/>
            <pc:sldMk cId="4204556419" sldId="271"/>
            <ac:picMk id="4" creationId="{B367C9AB-6078-4C1B-9C1A-139F57E23C86}"/>
          </ac:picMkLst>
        </pc:picChg>
      </pc:sldChg>
      <pc:sldChg chg="modSp">
        <pc:chgData name="Mvokany, Sofia" userId="S::mvokanys@my.erau.edu::cba9895f-3851-4990-a5b0-e474dda2624e" providerId="AD" clId="Web-{393D6FF7-79E2-759B-215D-0377E9D1B517}" dt="2021-02-25T17:19:30.963" v="165" actId="20577"/>
        <pc:sldMkLst>
          <pc:docMk/>
          <pc:sldMk cId="548808355" sldId="279"/>
        </pc:sldMkLst>
        <pc:spChg chg="mod">
          <ac:chgData name="Mvokany, Sofia" userId="S::mvokanys@my.erau.edu::cba9895f-3851-4990-a5b0-e474dda2624e" providerId="AD" clId="Web-{393D6FF7-79E2-759B-215D-0377E9D1B517}" dt="2021-02-25T17:19:30.963" v="165" actId="20577"/>
          <ac:spMkLst>
            <pc:docMk/>
            <pc:sldMk cId="548808355" sldId="279"/>
            <ac:spMk id="7" creationId="{3729B9B3-E85F-3542-8E4B-E32DB7075CD2}"/>
          </ac:spMkLst>
        </pc:spChg>
      </pc:sldChg>
    </pc:docChg>
  </pc:docChgLst>
  <pc:docChgLst>
    <pc:chgData name="Reagan, Kyle T." userId="S::reagank@my.erau.edu::6a8c4ae8-712b-4309-bd58-3160d3042b8b" providerId="AD" clId="Web-{94D77610-599F-1179-E10B-CEE89A3FD0BA}"/>
    <pc:docChg chg="delSld modSld sldOrd">
      <pc:chgData name="Reagan, Kyle T." userId="S::reagank@my.erau.edu::6a8c4ae8-712b-4309-bd58-3160d3042b8b" providerId="AD" clId="Web-{94D77610-599F-1179-E10B-CEE89A3FD0BA}" dt="2021-02-25T00:05:58.667" v="172" actId="20577"/>
      <pc:docMkLst>
        <pc:docMk/>
      </pc:docMkLst>
      <pc:sldChg chg="modSp del ord">
        <pc:chgData name="Reagan, Kyle T." userId="S::reagank@my.erau.edu::6a8c4ae8-712b-4309-bd58-3160d3042b8b" providerId="AD" clId="Web-{94D77610-599F-1179-E10B-CEE89A3FD0BA}" dt="2021-02-25T00:03:37.959" v="43"/>
        <pc:sldMkLst>
          <pc:docMk/>
          <pc:sldMk cId="0" sldId="262"/>
        </pc:sldMkLst>
        <pc:spChg chg="mod">
          <ac:chgData name="Reagan, Kyle T." userId="S::reagank@my.erau.edu::6a8c4ae8-712b-4309-bd58-3160d3042b8b" providerId="AD" clId="Web-{94D77610-599F-1179-E10B-CEE89A3FD0BA}" dt="2021-02-25T00:03:35.772" v="42" actId="20577"/>
          <ac:spMkLst>
            <pc:docMk/>
            <pc:sldMk cId="0" sldId="262"/>
            <ac:spMk id="94" creationId="{00000000-0000-0000-0000-000000000000}"/>
          </ac:spMkLst>
        </pc:spChg>
      </pc:sldChg>
      <pc:sldChg chg="addSp delSp modSp mod modClrScheme chgLayout">
        <pc:chgData name="Reagan, Kyle T." userId="S::reagank@my.erau.edu::6a8c4ae8-712b-4309-bd58-3160d3042b8b" providerId="AD" clId="Web-{94D77610-599F-1179-E10B-CEE89A3FD0BA}" dt="2021-02-25T00:05:58.667" v="172" actId="20577"/>
        <pc:sldMkLst>
          <pc:docMk/>
          <pc:sldMk cId="3655392286" sldId="266"/>
        </pc:sldMkLst>
        <pc:spChg chg="mod ord">
          <ac:chgData name="Reagan, Kyle T." userId="S::reagank@my.erau.edu::6a8c4ae8-712b-4309-bd58-3160d3042b8b" providerId="AD" clId="Web-{94D77610-599F-1179-E10B-CEE89A3FD0BA}" dt="2021-02-24T23:39:08.740" v="0"/>
          <ac:spMkLst>
            <pc:docMk/>
            <pc:sldMk cId="3655392286" sldId="266"/>
            <ac:spMk id="2" creationId="{296DF380-2A87-4E97-A9B1-D91500CDC5CC}"/>
          </ac:spMkLst>
        </pc:spChg>
        <pc:spChg chg="mod ord">
          <ac:chgData name="Reagan, Kyle T." userId="S::reagank@my.erau.edu::6a8c4ae8-712b-4309-bd58-3160d3042b8b" providerId="AD" clId="Web-{94D77610-599F-1179-E10B-CEE89A3FD0BA}" dt="2021-02-25T00:05:58.667" v="172" actId="20577"/>
          <ac:spMkLst>
            <pc:docMk/>
            <pc:sldMk cId="3655392286" sldId="266"/>
            <ac:spMk id="3" creationId="{F98AAA2A-1B51-4D72-A1E0-2E58409F6B75}"/>
          </ac:spMkLst>
        </pc:spChg>
        <pc:spChg chg="add del mod ord">
          <ac:chgData name="Reagan, Kyle T." userId="S::reagank@my.erau.edu::6a8c4ae8-712b-4309-bd58-3160d3042b8b" providerId="AD" clId="Web-{94D77610-599F-1179-E10B-CEE89A3FD0BA}" dt="2021-02-24T23:41:35.370" v="1"/>
          <ac:spMkLst>
            <pc:docMk/>
            <pc:sldMk cId="3655392286" sldId="266"/>
            <ac:spMk id="4" creationId="{D2467E6C-A8E8-423B-A745-465C326D9B67}"/>
          </ac:spMkLst>
        </pc:spChg>
        <pc:picChg chg="add del mod">
          <ac:chgData name="Reagan, Kyle T." userId="S::reagank@my.erau.edu::6a8c4ae8-712b-4309-bd58-3160d3042b8b" providerId="AD" clId="Web-{94D77610-599F-1179-E10B-CEE89A3FD0BA}" dt="2021-02-24T23:46:12.285" v="3"/>
          <ac:picMkLst>
            <pc:docMk/>
            <pc:sldMk cId="3655392286" sldId="266"/>
            <ac:picMk id="5" creationId="{AA7C030F-B722-4551-BDAA-44252CF1067B}"/>
          </ac:picMkLst>
        </pc:picChg>
        <pc:picChg chg="add del mod">
          <ac:chgData name="Reagan, Kyle T." userId="S::reagank@my.erau.edu::6a8c4ae8-712b-4309-bd58-3160d3042b8b" providerId="AD" clId="Web-{94D77610-599F-1179-E10B-CEE89A3FD0BA}" dt="2021-02-25T00:00:57.985" v="7"/>
          <ac:picMkLst>
            <pc:docMk/>
            <pc:sldMk cId="3655392286" sldId="266"/>
            <ac:picMk id="6" creationId="{822C6C63-E636-4A0F-9297-1223D5107CDB}"/>
          </ac:picMkLst>
        </pc:picChg>
        <pc:picChg chg="add mod">
          <ac:chgData name="Reagan, Kyle T." userId="S::reagank@my.erau.edu::6a8c4ae8-712b-4309-bd58-3160d3042b8b" providerId="AD" clId="Web-{94D77610-599F-1179-E10B-CEE89A3FD0BA}" dt="2021-02-25T00:02:27.472" v="18" actId="14100"/>
          <ac:picMkLst>
            <pc:docMk/>
            <pc:sldMk cId="3655392286" sldId="266"/>
            <ac:picMk id="7" creationId="{EE9E6A66-CC3D-48F2-BC77-23B022B09EEE}"/>
          </ac:picMkLst>
        </pc:picChg>
        <pc:picChg chg="add mod">
          <ac:chgData name="Reagan, Kyle T." userId="S::reagank@my.erau.edu::6a8c4ae8-712b-4309-bd58-3160d3042b8b" providerId="AD" clId="Web-{94D77610-599F-1179-E10B-CEE89A3FD0BA}" dt="2021-02-25T00:02:38.160" v="22" actId="14100"/>
          <ac:picMkLst>
            <pc:docMk/>
            <pc:sldMk cId="3655392286" sldId="266"/>
            <ac:picMk id="8" creationId="{77857E78-D832-49E5-9640-5579F4ADB4AE}"/>
          </ac:picMkLst>
        </pc:picChg>
      </pc:sldChg>
    </pc:docChg>
  </pc:docChgLst>
  <pc:docChgLst>
    <pc:chgData name="Reagan, Kyle T." userId="S::reagank@my.erau.edu::6a8c4ae8-712b-4309-bd58-3160d3042b8b" providerId="AD" clId="Web-{BACBAE9F-E07C-B000-D000-4766E09E09AF}"/>
    <pc:docChg chg="modSld">
      <pc:chgData name="Reagan, Kyle T." userId="S::reagank@my.erau.edu::6a8c4ae8-712b-4309-bd58-3160d3042b8b" providerId="AD" clId="Web-{BACBAE9F-E07C-B000-D000-4766E09E09AF}" dt="2021-02-25T19:04:10.510" v="2"/>
      <pc:docMkLst>
        <pc:docMk/>
      </pc:docMkLst>
      <pc:sldChg chg="addSp delSp modSp">
        <pc:chgData name="Reagan, Kyle T." userId="S::reagank@my.erau.edu::6a8c4ae8-712b-4309-bd58-3160d3042b8b" providerId="AD" clId="Web-{BACBAE9F-E07C-B000-D000-4766E09E09AF}" dt="2021-02-25T19:04:10.510" v="2"/>
        <pc:sldMkLst>
          <pc:docMk/>
          <pc:sldMk cId="3523641712" sldId="276"/>
        </pc:sldMkLst>
        <pc:picChg chg="add del mod">
          <ac:chgData name="Reagan, Kyle T." userId="S::reagank@my.erau.edu::6a8c4ae8-712b-4309-bd58-3160d3042b8b" providerId="AD" clId="Web-{BACBAE9F-E07C-B000-D000-4766E09E09AF}" dt="2021-02-25T19:04:10.510" v="2"/>
          <ac:picMkLst>
            <pc:docMk/>
            <pc:sldMk cId="3523641712" sldId="276"/>
            <ac:picMk id="4" creationId="{1CFF3E44-838E-4647-B7F3-B9073E417BA2}"/>
          </ac:picMkLst>
        </pc:picChg>
      </pc:sldChg>
    </pc:docChg>
  </pc:docChgLst>
  <pc:docChgLst>
    <pc:chgData name="Butka, Abigail N." userId="S::butkaa@my.erau.edu::f87dd08c-5847-42e2-9898-4a18db8da3dd" providerId="AD" clId="Web-{33EB84E9-871E-69EF-DC1C-DC5381E7EEB9}"/>
    <pc:docChg chg="addSld modSld sldOrd">
      <pc:chgData name="Butka, Abigail N." userId="S::butkaa@my.erau.edu::f87dd08c-5847-42e2-9898-4a18db8da3dd" providerId="AD" clId="Web-{33EB84E9-871E-69EF-DC1C-DC5381E7EEB9}" dt="2021-02-25T15:27:17.080" v="394" actId="20577"/>
      <pc:docMkLst>
        <pc:docMk/>
      </pc:docMkLst>
      <pc:sldChg chg="modSp">
        <pc:chgData name="Butka, Abigail N." userId="S::butkaa@my.erau.edu::f87dd08c-5847-42e2-9898-4a18db8da3dd" providerId="AD" clId="Web-{33EB84E9-871E-69EF-DC1C-DC5381E7EEB9}" dt="2021-02-25T15:21:20.121" v="341" actId="20577"/>
        <pc:sldMkLst>
          <pc:docMk/>
          <pc:sldMk cId="0" sldId="257"/>
        </pc:sldMkLst>
        <pc:spChg chg="mod">
          <ac:chgData name="Butka, Abigail N." userId="S::butkaa@my.erau.edu::f87dd08c-5847-42e2-9898-4a18db8da3dd" providerId="AD" clId="Web-{33EB84E9-871E-69EF-DC1C-DC5381E7EEB9}" dt="2021-02-25T15:21:20.121" v="341" actId="20577"/>
          <ac:spMkLst>
            <pc:docMk/>
            <pc:sldMk cId="0" sldId="257"/>
            <ac:spMk id="62" creationId="{00000000-0000-0000-0000-000000000000}"/>
          </ac:spMkLst>
        </pc:spChg>
      </pc:sldChg>
      <pc:sldChg chg="modSp">
        <pc:chgData name="Butka, Abigail N." userId="S::butkaa@my.erau.edu::f87dd08c-5847-42e2-9898-4a18db8da3dd" providerId="AD" clId="Web-{33EB84E9-871E-69EF-DC1C-DC5381E7EEB9}" dt="2021-02-25T15:22:22.265" v="353" actId="20577"/>
        <pc:sldMkLst>
          <pc:docMk/>
          <pc:sldMk cId="0" sldId="258"/>
        </pc:sldMkLst>
        <pc:spChg chg="mod">
          <ac:chgData name="Butka, Abigail N." userId="S::butkaa@my.erau.edu::f87dd08c-5847-42e2-9898-4a18db8da3dd" providerId="AD" clId="Web-{33EB84E9-871E-69EF-DC1C-DC5381E7EEB9}" dt="2021-02-25T15:22:22.265" v="353" actId="20577"/>
          <ac:spMkLst>
            <pc:docMk/>
            <pc:sldMk cId="0" sldId="258"/>
            <ac:spMk id="67" creationId="{00000000-0000-0000-0000-000000000000}"/>
          </ac:spMkLst>
        </pc:spChg>
        <pc:spChg chg="mod">
          <ac:chgData name="Butka, Abigail N." userId="S::butkaa@my.erau.edu::f87dd08c-5847-42e2-9898-4a18db8da3dd" providerId="AD" clId="Web-{33EB84E9-871E-69EF-DC1C-DC5381E7EEB9}" dt="2021-02-25T15:15:25.647" v="124" actId="20577"/>
          <ac:spMkLst>
            <pc:docMk/>
            <pc:sldMk cId="0" sldId="258"/>
            <ac:spMk id="68" creationId="{00000000-0000-0000-0000-000000000000}"/>
          </ac:spMkLst>
        </pc:spChg>
      </pc:sldChg>
      <pc:sldChg chg="addSp modSp">
        <pc:chgData name="Butka, Abigail N." userId="S::butkaa@my.erau.edu::f87dd08c-5847-42e2-9898-4a18db8da3dd" providerId="AD" clId="Web-{33EB84E9-871E-69EF-DC1C-DC5381E7EEB9}" dt="2021-02-25T15:17:44.702" v="135" actId="1076"/>
        <pc:sldMkLst>
          <pc:docMk/>
          <pc:sldMk cId="0" sldId="259"/>
        </pc:sldMkLst>
        <pc:picChg chg="add mod">
          <ac:chgData name="Butka, Abigail N." userId="S::butkaa@my.erau.edu::f87dd08c-5847-42e2-9898-4a18db8da3dd" providerId="AD" clId="Web-{33EB84E9-871E-69EF-DC1C-DC5381E7EEB9}" dt="2021-02-25T15:17:44.702" v="135" actId="1076"/>
          <ac:picMkLst>
            <pc:docMk/>
            <pc:sldMk cId="0" sldId="259"/>
            <ac:picMk id="3" creationId="{66417707-7B5B-4A80-B566-9FE4E38193B3}"/>
          </ac:picMkLst>
        </pc:picChg>
      </pc:sldChg>
      <pc:sldChg chg="modSp ord">
        <pc:chgData name="Butka, Abigail N." userId="S::butkaa@my.erau.edu::f87dd08c-5847-42e2-9898-4a18db8da3dd" providerId="AD" clId="Web-{33EB84E9-871E-69EF-DC1C-DC5381E7EEB9}" dt="2021-02-25T15:18:03.156" v="136"/>
        <pc:sldMkLst>
          <pc:docMk/>
          <pc:sldMk cId="0" sldId="260"/>
        </pc:sldMkLst>
        <pc:spChg chg="mod">
          <ac:chgData name="Butka, Abigail N." userId="S::butkaa@my.erau.edu::f87dd08c-5847-42e2-9898-4a18db8da3dd" providerId="AD" clId="Web-{33EB84E9-871E-69EF-DC1C-DC5381E7EEB9}" dt="2021-02-25T14:59:36.341" v="31" actId="20577"/>
          <ac:spMkLst>
            <pc:docMk/>
            <pc:sldMk cId="0" sldId="260"/>
            <ac:spMk id="80" creationId="{00000000-0000-0000-0000-000000000000}"/>
          </ac:spMkLst>
        </pc:spChg>
      </pc:sldChg>
      <pc:sldChg chg="ord">
        <pc:chgData name="Butka, Abigail N." userId="S::butkaa@my.erau.edu::f87dd08c-5847-42e2-9898-4a18db8da3dd" providerId="AD" clId="Web-{33EB84E9-871E-69EF-DC1C-DC5381E7EEB9}" dt="2021-02-25T15:05:58.629" v="35"/>
        <pc:sldMkLst>
          <pc:docMk/>
          <pc:sldMk cId="0" sldId="261"/>
        </pc:sldMkLst>
      </pc:sldChg>
      <pc:sldChg chg="ord">
        <pc:chgData name="Butka, Abigail N." userId="S::butkaa@my.erau.edu::f87dd08c-5847-42e2-9898-4a18db8da3dd" providerId="AD" clId="Web-{33EB84E9-871E-69EF-DC1C-DC5381E7EEB9}" dt="2021-02-25T15:05:52.098" v="34"/>
        <pc:sldMkLst>
          <pc:docMk/>
          <pc:sldMk cId="0" sldId="263"/>
        </pc:sldMkLst>
      </pc:sldChg>
      <pc:sldChg chg="ord">
        <pc:chgData name="Butka, Abigail N." userId="S::butkaa@my.erau.edu::f87dd08c-5847-42e2-9898-4a18db8da3dd" providerId="AD" clId="Web-{33EB84E9-871E-69EF-DC1C-DC5381E7EEB9}" dt="2021-02-25T15:25:08.369" v="358"/>
        <pc:sldMkLst>
          <pc:docMk/>
          <pc:sldMk cId="0" sldId="265"/>
        </pc:sldMkLst>
      </pc:sldChg>
      <pc:sldChg chg="modSp ord">
        <pc:chgData name="Butka, Abigail N." userId="S::butkaa@my.erau.edu::f87dd08c-5847-42e2-9898-4a18db8da3dd" providerId="AD" clId="Web-{33EB84E9-871E-69EF-DC1C-DC5381E7EEB9}" dt="2021-02-25T15:24:40.821" v="357"/>
        <pc:sldMkLst>
          <pc:docMk/>
          <pc:sldMk cId="472083972" sldId="268"/>
        </pc:sldMkLst>
        <pc:spChg chg="mod">
          <ac:chgData name="Butka, Abigail N." userId="S::butkaa@my.erau.edu::f87dd08c-5847-42e2-9898-4a18db8da3dd" providerId="AD" clId="Web-{33EB84E9-871E-69EF-DC1C-DC5381E7EEB9}" dt="2021-02-25T15:13:13.905" v="80" actId="20577"/>
          <ac:spMkLst>
            <pc:docMk/>
            <pc:sldMk cId="472083972" sldId="268"/>
            <ac:spMk id="2" creationId="{78ADB821-89BC-46BE-B1C8-63BCF8A154BF}"/>
          </ac:spMkLst>
        </pc:spChg>
        <pc:spChg chg="mod">
          <ac:chgData name="Butka, Abigail N." userId="S::butkaa@my.erau.edu::f87dd08c-5847-42e2-9898-4a18db8da3dd" providerId="AD" clId="Web-{33EB84E9-871E-69EF-DC1C-DC5381E7EEB9}" dt="2021-02-25T15:12:12.386" v="41" actId="20577"/>
          <ac:spMkLst>
            <pc:docMk/>
            <pc:sldMk cId="472083972" sldId="268"/>
            <ac:spMk id="3" creationId="{BF8D5C30-A77C-41DB-9840-D8359E232F32}"/>
          </ac:spMkLst>
        </pc:spChg>
        <pc:picChg chg="mod">
          <ac:chgData name="Butka, Abigail N." userId="S::butkaa@my.erau.edu::f87dd08c-5847-42e2-9898-4a18db8da3dd" providerId="AD" clId="Web-{33EB84E9-871E-69EF-DC1C-DC5381E7EEB9}" dt="2021-02-25T15:12:55.716" v="73" actId="14100"/>
          <ac:picMkLst>
            <pc:docMk/>
            <pc:sldMk cId="472083972" sldId="268"/>
            <ac:picMk id="6" creationId="{2E4FC1F9-9BAB-4BFD-A37F-7E78E0CB483B}"/>
          </ac:picMkLst>
        </pc:picChg>
      </pc:sldChg>
      <pc:sldChg chg="ord">
        <pc:chgData name="Butka, Abigail N." userId="S::butkaa@my.erau.edu::f87dd08c-5847-42e2-9898-4a18db8da3dd" providerId="AD" clId="Web-{33EB84E9-871E-69EF-DC1C-DC5381E7EEB9}" dt="2021-02-25T15:25:25.026" v="359"/>
        <pc:sldMkLst>
          <pc:docMk/>
          <pc:sldMk cId="3140980475" sldId="270"/>
        </pc:sldMkLst>
      </pc:sldChg>
      <pc:sldChg chg="modSp ord">
        <pc:chgData name="Butka, Abigail N." userId="S::butkaa@my.erau.edu::f87dd08c-5847-42e2-9898-4a18db8da3dd" providerId="AD" clId="Web-{33EB84E9-871E-69EF-DC1C-DC5381E7EEB9}" dt="2021-02-25T15:27:17.080" v="394" actId="20577"/>
        <pc:sldMkLst>
          <pc:docMk/>
          <pc:sldMk cId="4204556419" sldId="271"/>
        </pc:sldMkLst>
        <pc:spChg chg="mod">
          <ac:chgData name="Butka, Abigail N." userId="S::butkaa@my.erau.edu::f87dd08c-5847-42e2-9898-4a18db8da3dd" providerId="AD" clId="Web-{33EB84E9-871E-69EF-DC1C-DC5381E7EEB9}" dt="2021-02-25T15:27:17.080" v="394" actId="20577"/>
          <ac:spMkLst>
            <pc:docMk/>
            <pc:sldMk cId="4204556419" sldId="271"/>
            <ac:spMk id="80" creationId="{00000000-0000-0000-0000-000000000000}"/>
          </ac:spMkLst>
        </pc:spChg>
      </pc:sldChg>
      <pc:sldChg chg="delSp modSp new">
        <pc:chgData name="Butka, Abigail N." userId="S::butkaa@my.erau.edu::f87dd08c-5847-42e2-9898-4a18db8da3dd" providerId="AD" clId="Web-{33EB84E9-871E-69EF-DC1C-DC5381E7EEB9}" dt="2021-02-25T15:16:51.308" v="134"/>
        <pc:sldMkLst>
          <pc:docMk/>
          <pc:sldMk cId="3872416268" sldId="272"/>
        </pc:sldMkLst>
        <pc:spChg chg="mod">
          <ac:chgData name="Butka, Abigail N." userId="S::butkaa@my.erau.edu::f87dd08c-5847-42e2-9898-4a18db8da3dd" providerId="AD" clId="Web-{33EB84E9-871E-69EF-DC1C-DC5381E7EEB9}" dt="2021-02-25T15:16:48.230" v="133" actId="20577"/>
          <ac:spMkLst>
            <pc:docMk/>
            <pc:sldMk cId="3872416268" sldId="272"/>
            <ac:spMk id="2" creationId="{26353872-116E-4983-B9AB-288A4B1204E2}"/>
          </ac:spMkLst>
        </pc:spChg>
        <pc:spChg chg="del">
          <ac:chgData name="Butka, Abigail N." userId="S::butkaa@my.erau.edu::f87dd08c-5847-42e2-9898-4a18db8da3dd" providerId="AD" clId="Web-{33EB84E9-871E-69EF-DC1C-DC5381E7EEB9}" dt="2021-02-25T15:16:51.308" v="134"/>
          <ac:spMkLst>
            <pc:docMk/>
            <pc:sldMk cId="3872416268" sldId="272"/>
            <ac:spMk id="3" creationId="{9B759568-9E52-4CED-9005-040F74D78D66}"/>
          </ac:spMkLst>
        </pc:spChg>
      </pc:sldChg>
    </pc:docChg>
  </pc:docChgLst>
  <pc:docChgLst>
    <pc:chgData name="Mvokany, Sofia" userId="S::mvokanys@my.erau.edu::cba9895f-3851-4990-a5b0-e474dda2624e" providerId="AD" clId="Web-{DE3D7ADD-5920-AE48-0707-E9E20CE10F38}"/>
    <pc:docChg chg="modSld sldOrd">
      <pc:chgData name="Mvokany, Sofia" userId="S::mvokanys@my.erau.edu::cba9895f-3851-4990-a5b0-e474dda2624e" providerId="AD" clId="Web-{DE3D7ADD-5920-AE48-0707-E9E20CE10F38}" dt="2021-02-25T15:20:44.873" v="1130" actId="20577"/>
      <pc:docMkLst>
        <pc:docMk/>
      </pc:docMkLst>
      <pc:sldChg chg="addSp modSp">
        <pc:chgData name="Mvokany, Sofia" userId="S::mvokanys@my.erau.edu::cba9895f-3851-4990-a5b0-e474dda2624e" providerId="AD" clId="Web-{DE3D7ADD-5920-AE48-0707-E9E20CE10F38}" dt="2021-02-25T05:29:14.751" v="4" actId="14100"/>
        <pc:sldMkLst>
          <pc:docMk/>
          <pc:sldMk cId="0" sldId="259"/>
        </pc:sldMkLst>
        <pc:picChg chg="add mod">
          <ac:chgData name="Mvokany, Sofia" userId="S::mvokanys@my.erau.edu::cba9895f-3851-4990-a5b0-e474dda2624e" providerId="AD" clId="Web-{DE3D7ADD-5920-AE48-0707-E9E20CE10F38}" dt="2021-02-25T05:29:14.751" v="4" actId="14100"/>
          <ac:picMkLst>
            <pc:docMk/>
            <pc:sldMk cId="0" sldId="259"/>
            <ac:picMk id="2" creationId="{09CAF8F1-CA82-4769-AD7F-C1ED64D6ADE2}"/>
          </ac:picMkLst>
        </pc:picChg>
      </pc:sldChg>
      <pc:sldChg chg="modSp">
        <pc:chgData name="Mvokany, Sofia" userId="S::mvokanys@my.erau.edu::cba9895f-3851-4990-a5b0-e474dda2624e" providerId="AD" clId="Web-{DE3D7ADD-5920-AE48-0707-E9E20CE10F38}" dt="2021-02-25T15:20:27.247" v="1122" actId="14100"/>
        <pc:sldMkLst>
          <pc:docMk/>
          <pc:sldMk cId="3655392286" sldId="266"/>
        </pc:sldMkLst>
        <pc:picChg chg="mod">
          <ac:chgData name="Mvokany, Sofia" userId="S::mvokanys@my.erau.edu::cba9895f-3851-4990-a5b0-e474dda2624e" providerId="AD" clId="Web-{DE3D7ADD-5920-AE48-0707-E9E20CE10F38}" dt="2021-02-25T15:20:27.247" v="1122" actId="14100"/>
          <ac:picMkLst>
            <pc:docMk/>
            <pc:sldMk cId="3655392286" sldId="266"/>
            <ac:picMk id="7" creationId="{EE9E6A66-CC3D-48F2-BC77-23B022B09EEE}"/>
          </ac:picMkLst>
        </pc:picChg>
      </pc:sldChg>
      <pc:sldChg chg="addSp modSp ord">
        <pc:chgData name="Mvokany, Sofia" userId="S::mvokanys@my.erau.edu::cba9895f-3851-4990-a5b0-e474dda2624e" providerId="AD" clId="Web-{DE3D7ADD-5920-AE48-0707-E9E20CE10F38}" dt="2021-02-25T15:14:07.723" v="1121" actId="20577"/>
        <pc:sldMkLst>
          <pc:docMk/>
          <pc:sldMk cId="2534593469" sldId="267"/>
        </pc:sldMkLst>
        <pc:spChg chg="mod">
          <ac:chgData name="Mvokany, Sofia" userId="S::mvokanys@my.erau.edu::cba9895f-3851-4990-a5b0-e474dda2624e" providerId="AD" clId="Web-{DE3D7ADD-5920-AE48-0707-E9E20CE10F38}" dt="2021-02-25T15:14:07.723" v="1121" actId="20577"/>
          <ac:spMkLst>
            <pc:docMk/>
            <pc:sldMk cId="2534593469" sldId="267"/>
            <ac:spMk id="3" creationId="{007F198E-FBCB-46EB-9DE6-F27C256EB9F6}"/>
          </ac:spMkLst>
        </pc:spChg>
        <pc:picChg chg="add mod">
          <ac:chgData name="Mvokany, Sofia" userId="S::mvokanys@my.erau.edu::cba9895f-3851-4990-a5b0-e474dda2624e" providerId="AD" clId="Web-{DE3D7ADD-5920-AE48-0707-E9E20CE10F38}" dt="2021-02-25T05:54:04.346" v="494" actId="1076"/>
          <ac:picMkLst>
            <pc:docMk/>
            <pc:sldMk cId="2534593469" sldId="267"/>
            <ac:picMk id="4" creationId="{27AEA54A-3165-4F6E-A784-1EBD45D43BE4}"/>
          </ac:picMkLst>
        </pc:picChg>
      </pc:sldChg>
      <pc:sldChg chg="addSp delSp modSp">
        <pc:chgData name="Mvokany, Sofia" userId="S::mvokanys@my.erau.edu::cba9895f-3851-4990-a5b0-e474dda2624e" providerId="AD" clId="Web-{DE3D7ADD-5920-AE48-0707-E9E20CE10F38}" dt="2021-02-25T15:11:54.532" v="1013" actId="20577"/>
        <pc:sldMkLst>
          <pc:docMk/>
          <pc:sldMk cId="472083972" sldId="268"/>
        </pc:sldMkLst>
        <pc:spChg chg="mod">
          <ac:chgData name="Mvokany, Sofia" userId="S::mvokanys@my.erau.edu::cba9895f-3851-4990-a5b0-e474dda2624e" providerId="AD" clId="Web-{DE3D7ADD-5920-AE48-0707-E9E20CE10F38}" dt="2021-02-25T15:11:54.532" v="1013" actId="20577"/>
          <ac:spMkLst>
            <pc:docMk/>
            <pc:sldMk cId="472083972" sldId="268"/>
            <ac:spMk id="3" creationId="{BF8D5C30-A77C-41DB-9840-D8359E232F32}"/>
          </ac:spMkLst>
        </pc:spChg>
        <pc:spChg chg="add mod">
          <ac:chgData name="Mvokany, Sofia" userId="S::mvokanys@my.erau.edu::cba9895f-3851-4990-a5b0-e474dda2624e" providerId="AD" clId="Web-{DE3D7ADD-5920-AE48-0707-E9E20CE10F38}" dt="2021-02-25T05:39:30.808" v="230" actId="14100"/>
          <ac:spMkLst>
            <pc:docMk/>
            <pc:sldMk cId="472083972" sldId="268"/>
            <ac:spMk id="5" creationId="{1D58720D-ACE8-4E2A-893D-1A0409ECD157}"/>
          </ac:spMkLst>
        </pc:spChg>
        <pc:picChg chg="add del mod">
          <ac:chgData name="Mvokany, Sofia" userId="S::mvokanys@my.erau.edu::cba9895f-3851-4990-a5b0-e474dda2624e" providerId="AD" clId="Web-{DE3D7ADD-5920-AE48-0707-E9E20CE10F38}" dt="2021-02-25T05:44:12.371" v="271"/>
          <ac:picMkLst>
            <pc:docMk/>
            <pc:sldMk cId="472083972" sldId="268"/>
            <ac:picMk id="4" creationId="{FC4CA374-EC61-420C-AFF7-C2AFB0FC2DC2}"/>
          </ac:picMkLst>
        </pc:picChg>
        <pc:picChg chg="add mod">
          <ac:chgData name="Mvokany, Sofia" userId="S::mvokanys@my.erau.edu::cba9895f-3851-4990-a5b0-e474dda2624e" providerId="AD" clId="Web-{DE3D7ADD-5920-AE48-0707-E9E20CE10F38}" dt="2021-02-25T05:55:24.161" v="534" actId="1076"/>
          <ac:picMkLst>
            <pc:docMk/>
            <pc:sldMk cId="472083972" sldId="268"/>
            <ac:picMk id="6" creationId="{2E4FC1F9-9BAB-4BFD-A37F-7E78E0CB483B}"/>
          </ac:picMkLst>
        </pc:picChg>
      </pc:sldChg>
      <pc:sldChg chg="modSp">
        <pc:chgData name="Mvokany, Sofia" userId="S::mvokanys@my.erau.edu::cba9895f-3851-4990-a5b0-e474dda2624e" providerId="AD" clId="Web-{DE3D7ADD-5920-AE48-0707-E9E20CE10F38}" dt="2021-02-25T15:20:44.873" v="1130" actId="20577"/>
        <pc:sldMkLst>
          <pc:docMk/>
          <pc:sldMk cId="1408665882" sldId="269"/>
        </pc:sldMkLst>
        <pc:spChg chg="mod">
          <ac:chgData name="Mvokany, Sofia" userId="S::mvokanys@my.erau.edu::cba9895f-3851-4990-a5b0-e474dda2624e" providerId="AD" clId="Web-{DE3D7ADD-5920-AE48-0707-E9E20CE10F38}" dt="2021-02-25T15:20:44.873" v="1130" actId="20577"/>
          <ac:spMkLst>
            <pc:docMk/>
            <pc:sldMk cId="1408665882" sldId="269"/>
            <ac:spMk id="2" creationId="{697FD5A1-FBDB-46B8-87FA-5582E5BFC25A}"/>
          </ac:spMkLst>
        </pc:spChg>
      </pc:sldChg>
      <pc:sldChg chg="modSp">
        <pc:chgData name="Mvokany, Sofia" userId="S::mvokanys@my.erau.edu::cba9895f-3851-4990-a5b0-e474dda2624e" providerId="AD" clId="Web-{DE3D7ADD-5920-AE48-0707-E9E20CE10F38}" dt="2021-02-25T15:07:45.261" v="953" actId="20577"/>
        <pc:sldMkLst>
          <pc:docMk/>
          <pc:sldMk cId="3140980475" sldId="270"/>
        </pc:sldMkLst>
        <pc:spChg chg="mod">
          <ac:chgData name="Mvokany, Sofia" userId="S::mvokanys@my.erau.edu::cba9895f-3851-4990-a5b0-e474dda2624e" providerId="AD" clId="Web-{DE3D7ADD-5920-AE48-0707-E9E20CE10F38}" dt="2021-02-25T14:59:20.608" v="591" actId="20577"/>
          <ac:spMkLst>
            <pc:docMk/>
            <pc:sldMk cId="3140980475" sldId="270"/>
            <ac:spMk id="114" creationId="{00000000-0000-0000-0000-000000000000}"/>
          </ac:spMkLst>
        </pc:spChg>
        <pc:spChg chg="mod">
          <ac:chgData name="Mvokany, Sofia" userId="S::mvokanys@my.erau.edu::cba9895f-3851-4990-a5b0-e474dda2624e" providerId="AD" clId="Web-{DE3D7ADD-5920-AE48-0707-E9E20CE10F38}" dt="2021-02-25T15:07:45.261" v="953" actId="20577"/>
          <ac:spMkLst>
            <pc:docMk/>
            <pc:sldMk cId="3140980475" sldId="270"/>
            <ac:spMk id="115" creationId="{00000000-0000-0000-0000-000000000000}"/>
          </ac:spMkLst>
        </pc:spChg>
      </pc:sldChg>
    </pc:docChg>
  </pc:docChgLst>
  <pc:docChgLst>
    <pc:chgData name="Butka, Abigail N." userId="S::butkaa@my.erau.edu::f87dd08c-5847-42e2-9898-4a18db8da3dd" providerId="AD" clId="Web-{3AD613B8-64BA-0775-13C8-52C94FA30F82}"/>
    <pc:docChg chg="modSld">
      <pc:chgData name="Butka, Abigail N." userId="S::butkaa@my.erau.edu::f87dd08c-5847-42e2-9898-4a18db8da3dd" providerId="AD" clId="Web-{3AD613B8-64BA-0775-13C8-52C94FA30F82}" dt="2021-02-25T19:08:48.364" v="4" actId="20577"/>
      <pc:docMkLst>
        <pc:docMk/>
      </pc:docMkLst>
      <pc:sldChg chg="modSp">
        <pc:chgData name="Butka, Abigail N." userId="S::butkaa@my.erau.edu::f87dd08c-5847-42e2-9898-4a18db8da3dd" providerId="AD" clId="Web-{3AD613B8-64BA-0775-13C8-52C94FA30F82}" dt="2021-02-25T19:08:48.364" v="4" actId="20577"/>
        <pc:sldMkLst>
          <pc:docMk/>
          <pc:sldMk cId="0" sldId="259"/>
        </pc:sldMkLst>
        <pc:spChg chg="mod">
          <ac:chgData name="Butka, Abigail N." userId="S::butkaa@my.erau.edu::f87dd08c-5847-42e2-9898-4a18db8da3dd" providerId="AD" clId="Web-{3AD613B8-64BA-0775-13C8-52C94FA30F82}" dt="2021-02-25T19:08:48.364" v="4" actId="20577"/>
          <ac:spMkLst>
            <pc:docMk/>
            <pc:sldMk cId="0" sldId="259"/>
            <ac:spMk id="73" creationId="{00000000-0000-0000-0000-000000000000}"/>
          </ac:spMkLst>
        </pc:spChg>
      </pc:sldChg>
    </pc:docChg>
  </pc:docChgLst>
  <pc:docChgLst>
    <pc:chgData name="Yepez, Sabrina A." userId="S::yepezs@my.erau.edu::43b59308-2248-439c-9895-07885e40f9f7" providerId="AD" clId="Web-{6A89AE9F-20BC-B000-B53A-0B173777D014}"/>
    <pc:docChg chg="addSld modSld sldOrd">
      <pc:chgData name="Yepez, Sabrina A." userId="S::yepezs@my.erau.edu::43b59308-2248-439c-9895-07885e40f9f7" providerId="AD" clId="Web-{6A89AE9F-20BC-B000-B53A-0B173777D014}" dt="2021-02-25T00:16:03.764" v="112" actId="14100"/>
      <pc:docMkLst>
        <pc:docMk/>
      </pc:docMkLst>
      <pc:sldChg chg="addSp delSp modSp">
        <pc:chgData name="Yepez, Sabrina A." userId="S::yepezs@my.erau.edu::43b59308-2248-439c-9895-07885e40f9f7" providerId="AD" clId="Web-{6A89AE9F-20BC-B000-B53A-0B173777D014}" dt="2021-02-25T00:02:57.260" v="2"/>
        <pc:sldMkLst>
          <pc:docMk/>
          <pc:sldMk cId="3655392286" sldId="266"/>
        </pc:sldMkLst>
        <pc:picChg chg="add del mod">
          <ac:chgData name="Yepez, Sabrina A." userId="S::yepezs@my.erau.edu::43b59308-2248-439c-9895-07885e40f9f7" providerId="AD" clId="Web-{6A89AE9F-20BC-B000-B53A-0B173777D014}" dt="2021-02-25T00:02:57.260" v="2"/>
          <ac:picMkLst>
            <pc:docMk/>
            <pc:sldMk cId="3655392286" sldId="266"/>
            <ac:picMk id="4" creationId="{875E2E6E-1239-4B50-BBDC-66AD50F787DF}"/>
          </ac:picMkLst>
        </pc:picChg>
      </pc:sldChg>
      <pc:sldChg chg="addSp delSp modSp new ord">
        <pc:chgData name="Yepez, Sabrina A." userId="S::yepezs@my.erau.edu::43b59308-2248-439c-9895-07885e40f9f7" providerId="AD" clId="Web-{6A89AE9F-20BC-B000-B53A-0B173777D014}" dt="2021-02-25T00:16:03.764" v="112" actId="14100"/>
        <pc:sldMkLst>
          <pc:docMk/>
          <pc:sldMk cId="1408665882" sldId="269"/>
        </pc:sldMkLst>
        <pc:spChg chg="mod">
          <ac:chgData name="Yepez, Sabrina A." userId="S::yepezs@my.erau.edu::43b59308-2248-439c-9895-07885e40f9f7" providerId="AD" clId="Web-{6A89AE9F-20BC-B000-B53A-0B173777D014}" dt="2021-02-25T00:03:26.698" v="26" actId="20577"/>
          <ac:spMkLst>
            <pc:docMk/>
            <pc:sldMk cId="1408665882" sldId="269"/>
            <ac:spMk id="2" creationId="{697FD5A1-FBDB-46B8-87FA-5582E5BFC25A}"/>
          </ac:spMkLst>
        </pc:spChg>
        <pc:spChg chg="mod">
          <ac:chgData name="Yepez, Sabrina A." userId="S::yepezs@my.erau.edu::43b59308-2248-439c-9895-07885e40f9f7" providerId="AD" clId="Web-{6A89AE9F-20BC-B000-B53A-0B173777D014}" dt="2021-02-25T00:16:02.170" v="111" actId="20577"/>
          <ac:spMkLst>
            <pc:docMk/>
            <pc:sldMk cId="1408665882" sldId="269"/>
            <ac:spMk id="4" creationId="{C56BBDC4-77FB-4F39-8F3D-67B0C4A445F4}"/>
          </ac:spMkLst>
        </pc:spChg>
        <pc:picChg chg="add del mod">
          <ac:chgData name="Yepez, Sabrina A." userId="S::yepezs@my.erau.edu::43b59308-2248-439c-9895-07885e40f9f7" providerId="AD" clId="Web-{6A89AE9F-20BC-B000-B53A-0B173777D014}" dt="2021-02-25T00:15:07.153" v="77"/>
          <ac:picMkLst>
            <pc:docMk/>
            <pc:sldMk cId="1408665882" sldId="269"/>
            <ac:picMk id="5" creationId="{40E6ED85-0CA1-42B2-B268-55BAF57851E5}"/>
          </ac:picMkLst>
        </pc:picChg>
        <pc:picChg chg="add mod">
          <ac:chgData name="Yepez, Sabrina A." userId="S::yepezs@my.erau.edu::43b59308-2248-439c-9895-07885e40f9f7" providerId="AD" clId="Web-{6A89AE9F-20BC-B000-B53A-0B173777D014}" dt="2021-02-25T00:16:03.764" v="112" actId="14100"/>
          <ac:picMkLst>
            <pc:docMk/>
            <pc:sldMk cId="1408665882" sldId="269"/>
            <ac:picMk id="6" creationId="{8289CBE1-D0EE-44A7-B55E-EEAD8F6CD7DB}"/>
          </ac:picMkLst>
        </pc:picChg>
      </pc:sldChg>
    </pc:docChg>
  </pc:docChgLst>
  <pc:docChgLst>
    <pc:chgData name="Harrison, Cassandra E." userId="S::harric55@my.erau.edu::e30cea6b-d988-494e-bdb0-81c0fba1be79" providerId="AD" clId="Web-{A834DE51-8CE9-4B37-901D-999D527572BF}"/>
    <pc:docChg chg="modSld">
      <pc:chgData name="Harrison, Cassandra E." userId="S::harric55@my.erau.edu::e30cea6b-d988-494e-bdb0-81c0fba1be79" providerId="AD" clId="Web-{A834DE51-8CE9-4B37-901D-999D527572BF}" dt="2021-02-25T15:20:06.697" v="66" actId="20577"/>
      <pc:docMkLst>
        <pc:docMk/>
      </pc:docMkLst>
      <pc:sldChg chg="modSp">
        <pc:chgData name="Harrison, Cassandra E." userId="S::harric55@my.erau.edu::e30cea6b-d988-494e-bdb0-81c0fba1be79" providerId="AD" clId="Web-{A834DE51-8CE9-4B37-901D-999D527572BF}" dt="2021-02-25T15:14:30.924" v="3" actId="20577"/>
        <pc:sldMkLst>
          <pc:docMk/>
          <pc:sldMk cId="0" sldId="258"/>
        </pc:sldMkLst>
        <pc:spChg chg="mod">
          <ac:chgData name="Harrison, Cassandra E." userId="S::harric55@my.erau.edu::e30cea6b-d988-494e-bdb0-81c0fba1be79" providerId="AD" clId="Web-{A834DE51-8CE9-4B37-901D-999D527572BF}" dt="2021-02-25T15:14:30.924" v="3" actId="20577"/>
          <ac:spMkLst>
            <pc:docMk/>
            <pc:sldMk cId="0" sldId="258"/>
            <ac:spMk id="68" creationId="{00000000-0000-0000-0000-000000000000}"/>
          </ac:spMkLst>
        </pc:spChg>
      </pc:sldChg>
      <pc:sldChg chg="modSp">
        <pc:chgData name="Harrison, Cassandra E." userId="S::harric55@my.erau.edu::e30cea6b-d988-494e-bdb0-81c0fba1be79" providerId="AD" clId="Web-{A834DE51-8CE9-4B37-901D-999D527572BF}" dt="2021-02-25T15:20:06.697" v="66" actId="20577"/>
        <pc:sldMkLst>
          <pc:docMk/>
          <pc:sldMk cId="0" sldId="265"/>
        </pc:sldMkLst>
        <pc:spChg chg="mod">
          <ac:chgData name="Harrison, Cassandra E." userId="S::harric55@my.erau.edu::e30cea6b-d988-494e-bdb0-81c0fba1be79" providerId="AD" clId="Web-{A834DE51-8CE9-4B37-901D-999D527572BF}" dt="2021-02-25T15:20:06.697" v="66" actId="20577"/>
          <ac:spMkLst>
            <pc:docMk/>
            <pc:sldMk cId="0" sldId="265"/>
            <ac:spMk id="2" creationId="{9006D53E-3F0A-4296-B096-19AC0BB09332}"/>
          </ac:spMkLst>
        </pc:spChg>
        <pc:spChg chg="mod">
          <ac:chgData name="Harrison, Cassandra E." userId="S::harric55@my.erau.edu::e30cea6b-d988-494e-bdb0-81c0fba1be79" providerId="AD" clId="Web-{A834DE51-8CE9-4B37-901D-999D527572BF}" dt="2021-02-25T15:18:41.414" v="24" actId="20577"/>
          <ac:spMkLst>
            <pc:docMk/>
            <pc:sldMk cId="0" sldId="265"/>
            <ac:spMk id="115" creationId="{00000000-0000-0000-0000-000000000000}"/>
          </ac:spMkLst>
        </pc:spChg>
      </pc:sldChg>
      <pc:sldChg chg="modSp">
        <pc:chgData name="Harrison, Cassandra E." userId="S::harric55@my.erau.edu::e30cea6b-d988-494e-bdb0-81c0fba1be79" providerId="AD" clId="Web-{A834DE51-8CE9-4B37-901D-999D527572BF}" dt="2021-02-25T15:15:13.034" v="5" actId="20577"/>
        <pc:sldMkLst>
          <pc:docMk/>
          <pc:sldMk cId="3140980475" sldId="270"/>
        </pc:sldMkLst>
        <pc:spChg chg="mod">
          <ac:chgData name="Harrison, Cassandra E." userId="S::harric55@my.erau.edu::e30cea6b-d988-494e-bdb0-81c0fba1be79" providerId="AD" clId="Web-{A834DE51-8CE9-4B37-901D-999D527572BF}" dt="2021-02-25T15:15:13.034" v="5" actId="20577"/>
          <ac:spMkLst>
            <pc:docMk/>
            <pc:sldMk cId="3140980475" sldId="270"/>
            <ac:spMk id="115" creationId="{00000000-0000-0000-0000-000000000000}"/>
          </ac:spMkLst>
        </pc:spChg>
      </pc:sldChg>
    </pc:docChg>
  </pc:docChgLst>
  <pc:docChgLst>
    <pc:chgData name="Butka, Abigail N." userId="S::butkaa@my.erau.edu::f87dd08c-5847-42e2-9898-4a18db8da3dd" providerId="AD" clId="Web-{847BA7CA-D8D9-F432-4DE9-65203BE4B668}"/>
    <pc:docChg chg="addSld modSld">
      <pc:chgData name="Butka, Abigail N." userId="S::butkaa@my.erau.edu::f87dd08c-5847-42e2-9898-4a18db8da3dd" providerId="AD" clId="Web-{847BA7CA-D8D9-F432-4DE9-65203BE4B668}" dt="2021-02-25T02:51:21.423" v="223" actId="20577"/>
      <pc:docMkLst>
        <pc:docMk/>
      </pc:docMkLst>
      <pc:sldChg chg="modSp">
        <pc:chgData name="Butka, Abigail N." userId="S::butkaa@my.erau.edu::f87dd08c-5847-42e2-9898-4a18db8da3dd" providerId="AD" clId="Web-{847BA7CA-D8D9-F432-4DE9-65203BE4B668}" dt="2021-02-25T02:45:07.038" v="10" actId="20577"/>
        <pc:sldMkLst>
          <pc:docMk/>
          <pc:sldMk cId="0" sldId="258"/>
        </pc:sldMkLst>
        <pc:spChg chg="mod">
          <ac:chgData name="Butka, Abigail N." userId="S::butkaa@my.erau.edu::f87dd08c-5847-42e2-9898-4a18db8da3dd" providerId="AD" clId="Web-{847BA7CA-D8D9-F432-4DE9-65203BE4B668}" dt="2021-02-25T02:45:07.038" v="10" actId="20577"/>
          <ac:spMkLst>
            <pc:docMk/>
            <pc:sldMk cId="0" sldId="258"/>
            <ac:spMk id="68" creationId="{00000000-0000-0000-0000-000000000000}"/>
          </ac:spMkLst>
        </pc:spChg>
      </pc:sldChg>
      <pc:sldChg chg="addSp modSp add replId">
        <pc:chgData name="Butka, Abigail N." userId="S::butkaa@my.erau.edu::f87dd08c-5847-42e2-9898-4a18db8da3dd" providerId="AD" clId="Web-{847BA7CA-D8D9-F432-4DE9-65203BE4B668}" dt="2021-02-25T02:51:21.423" v="223" actId="20577"/>
        <pc:sldMkLst>
          <pc:docMk/>
          <pc:sldMk cId="4204556419" sldId="271"/>
        </pc:sldMkLst>
        <pc:spChg chg="mod">
          <ac:chgData name="Butka, Abigail N." userId="S::butkaa@my.erau.edu::f87dd08c-5847-42e2-9898-4a18db8da3dd" providerId="AD" clId="Web-{847BA7CA-D8D9-F432-4DE9-65203BE4B668}" dt="2021-02-25T02:49:24.529" v="135" actId="14100"/>
          <ac:spMkLst>
            <pc:docMk/>
            <pc:sldMk cId="4204556419" sldId="271"/>
            <ac:spMk id="79" creationId="{00000000-0000-0000-0000-000000000000}"/>
          </ac:spMkLst>
        </pc:spChg>
        <pc:spChg chg="mod">
          <ac:chgData name="Butka, Abigail N." userId="S::butkaa@my.erau.edu::f87dd08c-5847-42e2-9898-4a18db8da3dd" providerId="AD" clId="Web-{847BA7CA-D8D9-F432-4DE9-65203BE4B668}" dt="2021-02-25T02:51:21.423" v="223" actId="20577"/>
          <ac:spMkLst>
            <pc:docMk/>
            <pc:sldMk cId="4204556419" sldId="271"/>
            <ac:spMk id="80" creationId="{00000000-0000-0000-0000-000000000000}"/>
          </ac:spMkLst>
        </pc:spChg>
        <pc:picChg chg="add mod">
          <ac:chgData name="Butka, Abigail N." userId="S::butkaa@my.erau.edu::f87dd08c-5847-42e2-9898-4a18db8da3dd" providerId="AD" clId="Web-{847BA7CA-D8D9-F432-4DE9-65203BE4B668}" dt="2021-02-25T02:50:45.891" v="219" actId="1076"/>
          <ac:picMkLst>
            <pc:docMk/>
            <pc:sldMk cId="4204556419" sldId="271"/>
            <ac:picMk id="4" creationId="{B367C9AB-6078-4C1B-9C1A-139F57E23C86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DB9ABA-CE9C-4B26-B2ED-755F194AEBA2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C69D89B3-8555-4EE2-8930-582100E84E61}">
      <dgm:prSet/>
      <dgm:spPr/>
      <dgm:t>
        <a:bodyPr/>
        <a:lstStyle/>
        <a:p>
          <a:pPr>
            <a:defRPr b="1"/>
          </a:pPr>
          <a:r>
            <a:rPr lang="en-US"/>
            <a:t>Beginning with working prototype from fall, focus was to replace existing elements for product refinement.</a:t>
          </a:r>
        </a:p>
      </dgm:t>
    </dgm:pt>
    <dgm:pt modelId="{4C9EAC1D-BC32-4AE0-A46C-99B0611A1C3F}" type="parTrans" cxnId="{87311CFA-554C-4D81-ADA0-FC5FD92BA071}">
      <dgm:prSet/>
      <dgm:spPr/>
      <dgm:t>
        <a:bodyPr/>
        <a:lstStyle/>
        <a:p>
          <a:endParaRPr lang="en-US"/>
        </a:p>
      </dgm:t>
    </dgm:pt>
    <dgm:pt modelId="{BA70852F-A032-460A-B104-CE6D2D1385D7}" type="sibTrans" cxnId="{87311CFA-554C-4D81-ADA0-FC5FD92BA071}">
      <dgm:prSet/>
      <dgm:spPr/>
      <dgm:t>
        <a:bodyPr/>
        <a:lstStyle/>
        <a:p>
          <a:endParaRPr lang="en-US"/>
        </a:p>
      </dgm:t>
    </dgm:pt>
    <dgm:pt modelId="{4760F36D-AF08-49DA-B50F-7EF20CE4B9D2}">
      <dgm:prSet/>
      <dgm:spPr/>
      <dgm:t>
        <a:bodyPr/>
        <a:lstStyle/>
        <a:p>
          <a:pPr>
            <a:defRPr b="1"/>
          </a:pPr>
          <a:r>
            <a:rPr lang="en-US"/>
            <a:t>Research was done on both the code and manuals of existing components, and the theory behind their use </a:t>
          </a:r>
        </a:p>
      </dgm:t>
    </dgm:pt>
    <dgm:pt modelId="{D6F35EE9-4D9C-4FCD-92AB-2463DDA53D83}" type="parTrans" cxnId="{FDFA81AB-2998-45EF-880B-BD484D669907}">
      <dgm:prSet/>
      <dgm:spPr/>
      <dgm:t>
        <a:bodyPr/>
        <a:lstStyle/>
        <a:p>
          <a:endParaRPr lang="en-US"/>
        </a:p>
      </dgm:t>
    </dgm:pt>
    <dgm:pt modelId="{66BEDCA1-B020-44D5-9FCF-747599FE4555}" type="sibTrans" cxnId="{FDFA81AB-2998-45EF-880B-BD484D669907}">
      <dgm:prSet/>
      <dgm:spPr/>
      <dgm:t>
        <a:bodyPr/>
        <a:lstStyle/>
        <a:p>
          <a:endParaRPr lang="en-US"/>
        </a:p>
      </dgm:t>
    </dgm:pt>
    <dgm:pt modelId="{D0F46E33-30D5-420A-AD66-59045A646993}">
      <dgm:prSet/>
      <dgm:spPr/>
      <dgm:t>
        <a:bodyPr/>
        <a:lstStyle/>
        <a:p>
          <a:r>
            <a:rPr lang="en-US"/>
            <a:t>Research helped maximize effectiveness of component orders, an improvement from last semester</a:t>
          </a:r>
        </a:p>
      </dgm:t>
    </dgm:pt>
    <dgm:pt modelId="{062DDCFE-9EC3-412F-84C2-80F734FFF08D}" type="parTrans" cxnId="{2F4A4361-3C52-42C0-9427-B0B40DC6D686}">
      <dgm:prSet/>
      <dgm:spPr/>
      <dgm:t>
        <a:bodyPr/>
        <a:lstStyle/>
        <a:p>
          <a:endParaRPr lang="en-US"/>
        </a:p>
      </dgm:t>
    </dgm:pt>
    <dgm:pt modelId="{03F12E07-77E0-4EE2-B711-3E519B50F01E}" type="sibTrans" cxnId="{2F4A4361-3C52-42C0-9427-B0B40DC6D686}">
      <dgm:prSet/>
      <dgm:spPr/>
      <dgm:t>
        <a:bodyPr/>
        <a:lstStyle/>
        <a:p>
          <a:endParaRPr lang="en-US"/>
        </a:p>
      </dgm:t>
    </dgm:pt>
    <dgm:pt modelId="{F6FA37EB-F8EB-4147-A459-D1767708F002}" type="pres">
      <dgm:prSet presAssocID="{FADB9ABA-CE9C-4B26-B2ED-755F194AEBA2}" presName="root" presStyleCnt="0">
        <dgm:presLayoutVars>
          <dgm:dir/>
          <dgm:resizeHandles val="exact"/>
        </dgm:presLayoutVars>
      </dgm:prSet>
      <dgm:spPr/>
    </dgm:pt>
    <dgm:pt modelId="{4604CDB2-7F09-4A41-BCD3-3410AFCD4927}" type="pres">
      <dgm:prSet presAssocID="{C69D89B3-8555-4EE2-8930-582100E84E61}" presName="compNode" presStyleCnt="0"/>
      <dgm:spPr/>
    </dgm:pt>
    <dgm:pt modelId="{00A60C32-73C9-44F0-B437-E3B406D1AE2B}" type="pres">
      <dgm:prSet presAssocID="{C69D89B3-8555-4EE2-8930-582100E84E6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068C044F-CAF3-4480-8428-3309E489FB40}" type="pres">
      <dgm:prSet presAssocID="{C69D89B3-8555-4EE2-8930-582100E84E61}" presName="iconSpace" presStyleCnt="0"/>
      <dgm:spPr/>
    </dgm:pt>
    <dgm:pt modelId="{B60A4122-5734-4E1B-B645-6CFC53DF03F3}" type="pres">
      <dgm:prSet presAssocID="{C69D89B3-8555-4EE2-8930-582100E84E61}" presName="parTx" presStyleLbl="revTx" presStyleIdx="0" presStyleCnt="4">
        <dgm:presLayoutVars>
          <dgm:chMax val="0"/>
          <dgm:chPref val="0"/>
        </dgm:presLayoutVars>
      </dgm:prSet>
      <dgm:spPr/>
    </dgm:pt>
    <dgm:pt modelId="{459917E3-46E5-45C9-8233-D92DCA8A747F}" type="pres">
      <dgm:prSet presAssocID="{C69D89B3-8555-4EE2-8930-582100E84E61}" presName="txSpace" presStyleCnt="0"/>
      <dgm:spPr/>
    </dgm:pt>
    <dgm:pt modelId="{09F1B58C-AF21-427A-B936-5FBC320C49A9}" type="pres">
      <dgm:prSet presAssocID="{C69D89B3-8555-4EE2-8930-582100E84E61}" presName="desTx" presStyleLbl="revTx" presStyleIdx="1" presStyleCnt="4">
        <dgm:presLayoutVars/>
      </dgm:prSet>
      <dgm:spPr/>
    </dgm:pt>
    <dgm:pt modelId="{42C0AC37-E34C-45D8-B5A2-4FCEF89B728E}" type="pres">
      <dgm:prSet presAssocID="{BA70852F-A032-460A-B104-CE6D2D1385D7}" presName="sibTrans" presStyleCnt="0"/>
      <dgm:spPr/>
    </dgm:pt>
    <dgm:pt modelId="{82927748-395C-4B71-8F43-339BDCF46B8A}" type="pres">
      <dgm:prSet presAssocID="{4760F36D-AF08-49DA-B50F-7EF20CE4B9D2}" presName="compNode" presStyleCnt="0"/>
      <dgm:spPr/>
    </dgm:pt>
    <dgm:pt modelId="{3534A952-1C59-463D-A0E5-E5AD60CBDE79}" type="pres">
      <dgm:prSet presAssocID="{4760F36D-AF08-49DA-B50F-7EF20CE4B9D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8AA1D4DC-4A2A-4863-981E-B24F8DCA97C0}" type="pres">
      <dgm:prSet presAssocID="{4760F36D-AF08-49DA-B50F-7EF20CE4B9D2}" presName="iconSpace" presStyleCnt="0"/>
      <dgm:spPr/>
    </dgm:pt>
    <dgm:pt modelId="{18EDB345-AB4B-4F31-9E9A-D7159D49C2D7}" type="pres">
      <dgm:prSet presAssocID="{4760F36D-AF08-49DA-B50F-7EF20CE4B9D2}" presName="parTx" presStyleLbl="revTx" presStyleIdx="2" presStyleCnt="4">
        <dgm:presLayoutVars>
          <dgm:chMax val="0"/>
          <dgm:chPref val="0"/>
        </dgm:presLayoutVars>
      </dgm:prSet>
      <dgm:spPr/>
    </dgm:pt>
    <dgm:pt modelId="{9C8F99AD-A926-4E4E-9331-13702AD02F60}" type="pres">
      <dgm:prSet presAssocID="{4760F36D-AF08-49DA-B50F-7EF20CE4B9D2}" presName="txSpace" presStyleCnt="0"/>
      <dgm:spPr/>
    </dgm:pt>
    <dgm:pt modelId="{8203B5FF-B4E2-48C1-85AE-846F786618A0}" type="pres">
      <dgm:prSet presAssocID="{4760F36D-AF08-49DA-B50F-7EF20CE4B9D2}" presName="desTx" presStyleLbl="revTx" presStyleIdx="3" presStyleCnt="4">
        <dgm:presLayoutVars/>
      </dgm:prSet>
      <dgm:spPr/>
    </dgm:pt>
  </dgm:ptLst>
  <dgm:cxnLst>
    <dgm:cxn modelId="{1643B90D-481E-4769-9C10-A3FA9DD11455}" type="presOf" srcId="{4760F36D-AF08-49DA-B50F-7EF20CE4B9D2}" destId="{18EDB345-AB4B-4F31-9E9A-D7159D49C2D7}" srcOrd="0" destOrd="0" presId="urn:microsoft.com/office/officeart/2018/2/layout/IconLabelDescriptionList"/>
    <dgm:cxn modelId="{2F4A4361-3C52-42C0-9427-B0B40DC6D686}" srcId="{4760F36D-AF08-49DA-B50F-7EF20CE4B9D2}" destId="{D0F46E33-30D5-420A-AD66-59045A646993}" srcOrd="0" destOrd="0" parTransId="{062DDCFE-9EC3-412F-84C2-80F734FFF08D}" sibTransId="{03F12E07-77E0-4EE2-B711-3E519B50F01E}"/>
    <dgm:cxn modelId="{5ECB6568-DE5B-4C2B-91B5-B78C4FD77E57}" type="presOf" srcId="{D0F46E33-30D5-420A-AD66-59045A646993}" destId="{8203B5FF-B4E2-48C1-85AE-846F786618A0}" srcOrd="0" destOrd="0" presId="urn:microsoft.com/office/officeart/2018/2/layout/IconLabelDescriptionList"/>
    <dgm:cxn modelId="{1B19B254-8C6C-4E5E-864F-2CEFD44ED531}" type="presOf" srcId="{C69D89B3-8555-4EE2-8930-582100E84E61}" destId="{B60A4122-5734-4E1B-B645-6CFC53DF03F3}" srcOrd="0" destOrd="0" presId="urn:microsoft.com/office/officeart/2018/2/layout/IconLabelDescriptionList"/>
    <dgm:cxn modelId="{FDFA81AB-2998-45EF-880B-BD484D669907}" srcId="{FADB9ABA-CE9C-4B26-B2ED-755F194AEBA2}" destId="{4760F36D-AF08-49DA-B50F-7EF20CE4B9D2}" srcOrd="1" destOrd="0" parTransId="{D6F35EE9-4D9C-4FCD-92AB-2463DDA53D83}" sibTransId="{66BEDCA1-B020-44D5-9FCF-747599FE4555}"/>
    <dgm:cxn modelId="{3F1BD4B0-B51C-4CF1-97DC-177615876B5D}" type="presOf" srcId="{FADB9ABA-CE9C-4B26-B2ED-755F194AEBA2}" destId="{F6FA37EB-F8EB-4147-A459-D1767708F002}" srcOrd="0" destOrd="0" presId="urn:microsoft.com/office/officeart/2018/2/layout/IconLabelDescriptionList"/>
    <dgm:cxn modelId="{87311CFA-554C-4D81-ADA0-FC5FD92BA071}" srcId="{FADB9ABA-CE9C-4B26-B2ED-755F194AEBA2}" destId="{C69D89B3-8555-4EE2-8930-582100E84E61}" srcOrd="0" destOrd="0" parTransId="{4C9EAC1D-BC32-4AE0-A46C-99B0611A1C3F}" sibTransId="{BA70852F-A032-460A-B104-CE6D2D1385D7}"/>
    <dgm:cxn modelId="{88F62335-C7AF-4315-B5AF-4BD6086CBA14}" type="presParOf" srcId="{F6FA37EB-F8EB-4147-A459-D1767708F002}" destId="{4604CDB2-7F09-4A41-BCD3-3410AFCD4927}" srcOrd="0" destOrd="0" presId="urn:microsoft.com/office/officeart/2018/2/layout/IconLabelDescriptionList"/>
    <dgm:cxn modelId="{C94EFF9D-6C19-4EC7-9C77-2C74DA5FC5CA}" type="presParOf" srcId="{4604CDB2-7F09-4A41-BCD3-3410AFCD4927}" destId="{00A60C32-73C9-44F0-B437-E3B406D1AE2B}" srcOrd="0" destOrd="0" presId="urn:microsoft.com/office/officeart/2018/2/layout/IconLabelDescriptionList"/>
    <dgm:cxn modelId="{C38E7FAF-0648-417B-AFF3-96CD5F0BC2FD}" type="presParOf" srcId="{4604CDB2-7F09-4A41-BCD3-3410AFCD4927}" destId="{068C044F-CAF3-4480-8428-3309E489FB40}" srcOrd="1" destOrd="0" presId="urn:microsoft.com/office/officeart/2018/2/layout/IconLabelDescriptionList"/>
    <dgm:cxn modelId="{FFDB2749-FF43-4A18-86B1-257800F54845}" type="presParOf" srcId="{4604CDB2-7F09-4A41-BCD3-3410AFCD4927}" destId="{B60A4122-5734-4E1B-B645-6CFC53DF03F3}" srcOrd="2" destOrd="0" presId="urn:microsoft.com/office/officeart/2018/2/layout/IconLabelDescriptionList"/>
    <dgm:cxn modelId="{5D7F5932-4FBA-4B0B-8C98-9FC09EB79092}" type="presParOf" srcId="{4604CDB2-7F09-4A41-BCD3-3410AFCD4927}" destId="{459917E3-46E5-45C9-8233-D92DCA8A747F}" srcOrd="3" destOrd="0" presId="urn:microsoft.com/office/officeart/2018/2/layout/IconLabelDescriptionList"/>
    <dgm:cxn modelId="{BF864111-525E-45DD-8C97-FD4211C98602}" type="presParOf" srcId="{4604CDB2-7F09-4A41-BCD3-3410AFCD4927}" destId="{09F1B58C-AF21-427A-B936-5FBC320C49A9}" srcOrd="4" destOrd="0" presId="urn:microsoft.com/office/officeart/2018/2/layout/IconLabelDescriptionList"/>
    <dgm:cxn modelId="{C73FD8B8-154A-4464-8466-4058E421F391}" type="presParOf" srcId="{F6FA37EB-F8EB-4147-A459-D1767708F002}" destId="{42C0AC37-E34C-45D8-B5A2-4FCEF89B728E}" srcOrd="1" destOrd="0" presId="urn:microsoft.com/office/officeart/2018/2/layout/IconLabelDescriptionList"/>
    <dgm:cxn modelId="{95DE3FF4-1A61-4BA3-AA17-A4C8EA8FDC8B}" type="presParOf" srcId="{F6FA37EB-F8EB-4147-A459-D1767708F002}" destId="{82927748-395C-4B71-8F43-339BDCF46B8A}" srcOrd="2" destOrd="0" presId="urn:microsoft.com/office/officeart/2018/2/layout/IconLabelDescriptionList"/>
    <dgm:cxn modelId="{8270573D-AB4B-44C2-B7A1-D34F19822081}" type="presParOf" srcId="{82927748-395C-4B71-8F43-339BDCF46B8A}" destId="{3534A952-1C59-463D-A0E5-E5AD60CBDE79}" srcOrd="0" destOrd="0" presId="urn:microsoft.com/office/officeart/2018/2/layout/IconLabelDescriptionList"/>
    <dgm:cxn modelId="{24EC40D5-DE98-4350-AC4D-5A0FFD56394A}" type="presParOf" srcId="{82927748-395C-4B71-8F43-339BDCF46B8A}" destId="{8AA1D4DC-4A2A-4863-981E-B24F8DCA97C0}" srcOrd="1" destOrd="0" presId="urn:microsoft.com/office/officeart/2018/2/layout/IconLabelDescriptionList"/>
    <dgm:cxn modelId="{1EC7B266-2E3E-4278-BDEB-FD26D3172DE9}" type="presParOf" srcId="{82927748-395C-4B71-8F43-339BDCF46B8A}" destId="{18EDB345-AB4B-4F31-9E9A-D7159D49C2D7}" srcOrd="2" destOrd="0" presId="urn:microsoft.com/office/officeart/2018/2/layout/IconLabelDescriptionList"/>
    <dgm:cxn modelId="{27245A5A-4FCC-4055-8D72-C4ADFAFDEEDC}" type="presParOf" srcId="{82927748-395C-4B71-8F43-339BDCF46B8A}" destId="{9C8F99AD-A926-4E4E-9331-13702AD02F60}" srcOrd="3" destOrd="0" presId="urn:microsoft.com/office/officeart/2018/2/layout/IconLabelDescriptionList"/>
    <dgm:cxn modelId="{76383A27-01C7-48E1-94FC-8BF3D6EF3288}" type="presParOf" srcId="{82927748-395C-4B71-8F43-339BDCF46B8A}" destId="{8203B5FF-B4E2-48C1-85AE-846F786618A0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C98A74-13E5-4A78-AB23-3DCF9363F0A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92469D91-7804-43C8-9827-7F0AF3DAE415}">
      <dgm:prSet/>
      <dgm:spPr/>
      <dgm:t>
        <a:bodyPr/>
        <a:lstStyle/>
        <a:p>
          <a:r>
            <a:rPr lang="en-US" baseline="0"/>
            <a:t>- DSD+ is not optimal for the data extraction currently desired. We will continue seeking a better computing platform. </a:t>
          </a:r>
          <a:endParaRPr lang="en-US"/>
        </a:p>
      </dgm:t>
    </dgm:pt>
    <dgm:pt modelId="{8C7DD010-5874-427B-AF11-12FFF3A47FC7}" type="parTrans" cxnId="{93E8100F-BE41-4F36-BEB6-F9AEB69BB356}">
      <dgm:prSet/>
      <dgm:spPr/>
      <dgm:t>
        <a:bodyPr/>
        <a:lstStyle/>
        <a:p>
          <a:endParaRPr lang="en-US"/>
        </a:p>
      </dgm:t>
    </dgm:pt>
    <dgm:pt modelId="{0E79F144-F649-45DB-8480-570581DF1D1B}" type="sibTrans" cxnId="{93E8100F-BE41-4F36-BEB6-F9AEB69BB356}">
      <dgm:prSet/>
      <dgm:spPr/>
      <dgm:t>
        <a:bodyPr/>
        <a:lstStyle/>
        <a:p>
          <a:endParaRPr lang="en-US"/>
        </a:p>
      </dgm:t>
    </dgm:pt>
    <dgm:pt modelId="{C236169B-3CE4-47F3-A284-CB8EDADB9BFD}">
      <dgm:prSet/>
      <dgm:spPr/>
      <dgm:t>
        <a:bodyPr/>
        <a:lstStyle/>
        <a:p>
          <a:pPr rtl="0"/>
          <a:r>
            <a:rPr lang="en-US" baseline="0"/>
            <a:t>- Some possible options are Matlab,</a:t>
          </a:r>
          <a:r>
            <a:rPr lang="en-US" baseline="0">
              <a:latin typeface="Franklin Gothic Book" panose="020B0503020102020204"/>
            </a:rPr>
            <a:t> GNU radio</a:t>
          </a:r>
          <a:r>
            <a:rPr lang="en-US" baseline="0"/>
            <a:t> or optimizing the graphical data collection using the Airspy display. </a:t>
          </a:r>
          <a:endParaRPr lang="en-US"/>
        </a:p>
      </dgm:t>
    </dgm:pt>
    <dgm:pt modelId="{8F08671B-C836-4D54-89BE-C0BAB6A6121E}" type="parTrans" cxnId="{0A9ECCFD-0B1F-4EE5-9345-784D4E323F2D}">
      <dgm:prSet/>
      <dgm:spPr/>
      <dgm:t>
        <a:bodyPr/>
        <a:lstStyle/>
        <a:p>
          <a:endParaRPr lang="en-US"/>
        </a:p>
      </dgm:t>
    </dgm:pt>
    <dgm:pt modelId="{D448D4B4-EDD3-4748-B784-F9E4467FFE96}" type="sibTrans" cxnId="{0A9ECCFD-0B1F-4EE5-9345-784D4E323F2D}">
      <dgm:prSet/>
      <dgm:spPr/>
      <dgm:t>
        <a:bodyPr/>
        <a:lstStyle/>
        <a:p>
          <a:endParaRPr lang="en-US"/>
        </a:p>
      </dgm:t>
    </dgm:pt>
    <dgm:pt modelId="{D632EA01-E856-4588-80E9-ED2CEC417A1D}">
      <dgm:prSet/>
      <dgm:spPr/>
      <dgm:t>
        <a:bodyPr/>
        <a:lstStyle/>
        <a:p>
          <a:r>
            <a:rPr lang="en-US" baseline="0"/>
            <a:t>- The data collection is highly correlated to the used antenna </a:t>
          </a:r>
          <a:endParaRPr lang="en-US"/>
        </a:p>
      </dgm:t>
    </dgm:pt>
    <dgm:pt modelId="{A410E5B4-9DC3-4AC5-B3D3-6A5EB643F1DC}" type="parTrans" cxnId="{FF2D0E97-681F-4284-B603-E2EEA206E587}">
      <dgm:prSet/>
      <dgm:spPr/>
      <dgm:t>
        <a:bodyPr/>
        <a:lstStyle/>
        <a:p>
          <a:endParaRPr lang="en-US"/>
        </a:p>
      </dgm:t>
    </dgm:pt>
    <dgm:pt modelId="{859DE829-6A4F-4265-8C22-0D854A3D7FDC}" type="sibTrans" cxnId="{FF2D0E97-681F-4284-B603-E2EEA206E587}">
      <dgm:prSet/>
      <dgm:spPr/>
      <dgm:t>
        <a:bodyPr/>
        <a:lstStyle/>
        <a:p>
          <a:endParaRPr lang="en-US"/>
        </a:p>
      </dgm:t>
    </dgm:pt>
    <dgm:pt modelId="{33E15B46-C9F5-4C42-BAE5-62E7090B4F39}" type="pres">
      <dgm:prSet presAssocID="{2DC98A74-13E5-4A78-AB23-3DCF9363F0A1}" presName="root" presStyleCnt="0">
        <dgm:presLayoutVars>
          <dgm:dir/>
          <dgm:resizeHandles val="exact"/>
        </dgm:presLayoutVars>
      </dgm:prSet>
      <dgm:spPr/>
    </dgm:pt>
    <dgm:pt modelId="{D55C34D8-8A1A-47BB-AD09-323D3DE4FC01}" type="pres">
      <dgm:prSet presAssocID="{92469D91-7804-43C8-9827-7F0AF3DAE415}" presName="compNode" presStyleCnt="0"/>
      <dgm:spPr/>
    </dgm:pt>
    <dgm:pt modelId="{30512495-ADF0-4381-96E1-79BC046E5DA2}" type="pres">
      <dgm:prSet presAssocID="{92469D91-7804-43C8-9827-7F0AF3DAE41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B03338B0-DC95-47CE-BB8B-FD448AAEB9A6}" type="pres">
      <dgm:prSet presAssocID="{92469D91-7804-43C8-9827-7F0AF3DAE415}" presName="spaceRect" presStyleCnt="0"/>
      <dgm:spPr/>
    </dgm:pt>
    <dgm:pt modelId="{8138CE96-78CF-482C-B1FF-088DB3340571}" type="pres">
      <dgm:prSet presAssocID="{92469D91-7804-43C8-9827-7F0AF3DAE415}" presName="textRect" presStyleLbl="revTx" presStyleIdx="0" presStyleCnt="3">
        <dgm:presLayoutVars>
          <dgm:chMax val="1"/>
          <dgm:chPref val="1"/>
        </dgm:presLayoutVars>
      </dgm:prSet>
      <dgm:spPr/>
    </dgm:pt>
    <dgm:pt modelId="{D22E6BB8-A465-4728-A6DC-FAF2A28F0F3A}" type="pres">
      <dgm:prSet presAssocID="{0E79F144-F649-45DB-8480-570581DF1D1B}" presName="sibTrans" presStyleCnt="0"/>
      <dgm:spPr/>
    </dgm:pt>
    <dgm:pt modelId="{6CB38D66-600F-44F2-8B64-B38A1D79FA42}" type="pres">
      <dgm:prSet presAssocID="{C236169B-3CE4-47F3-A284-CB8EDADB9BFD}" presName="compNode" presStyleCnt="0"/>
      <dgm:spPr/>
    </dgm:pt>
    <dgm:pt modelId="{609E492F-7B32-4DBB-9497-077A13405D6A}" type="pres">
      <dgm:prSet presAssocID="{C236169B-3CE4-47F3-A284-CB8EDADB9BF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12220111-451C-4C2A-B5B8-520D6963E2D0}" type="pres">
      <dgm:prSet presAssocID="{C236169B-3CE4-47F3-A284-CB8EDADB9BFD}" presName="spaceRect" presStyleCnt="0"/>
      <dgm:spPr/>
    </dgm:pt>
    <dgm:pt modelId="{E92A3D2E-A28D-40A7-8D4A-1F6FBAA1E913}" type="pres">
      <dgm:prSet presAssocID="{C236169B-3CE4-47F3-A284-CB8EDADB9BFD}" presName="textRect" presStyleLbl="revTx" presStyleIdx="1" presStyleCnt="3">
        <dgm:presLayoutVars>
          <dgm:chMax val="1"/>
          <dgm:chPref val="1"/>
        </dgm:presLayoutVars>
      </dgm:prSet>
      <dgm:spPr/>
    </dgm:pt>
    <dgm:pt modelId="{627455BC-215F-4021-BFA9-15E34D9E820B}" type="pres">
      <dgm:prSet presAssocID="{D448D4B4-EDD3-4748-B784-F9E4467FFE96}" presName="sibTrans" presStyleCnt="0"/>
      <dgm:spPr/>
    </dgm:pt>
    <dgm:pt modelId="{F6E9AF35-6F3C-47C0-AD75-7E8106F5D413}" type="pres">
      <dgm:prSet presAssocID="{D632EA01-E856-4588-80E9-ED2CEC417A1D}" presName="compNode" presStyleCnt="0"/>
      <dgm:spPr/>
    </dgm:pt>
    <dgm:pt modelId="{875EEEC6-BC31-4B90-A7A0-D2407C426059}" type="pres">
      <dgm:prSet presAssocID="{D632EA01-E856-4588-80E9-ED2CEC417A1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39B623A8-3416-4894-BF3B-7611B57AC9BF}" type="pres">
      <dgm:prSet presAssocID="{D632EA01-E856-4588-80E9-ED2CEC417A1D}" presName="spaceRect" presStyleCnt="0"/>
      <dgm:spPr/>
    </dgm:pt>
    <dgm:pt modelId="{10F85C3F-1950-4434-B346-8CF6B7E7463E}" type="pres">
      <dgm:prSet presAssocID="{D632EA01-E856-4588-80E9-ED2CEC417A1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3E8100F-BE41-4F36-BEB6-F9AEB69BB356}" srcId="{2DC98A74-13E5-4A78-AB23-3DCF9363F0A1}" destId="{92469D91-7804-43C8-9827-7F0AF3DAE415}" srcOrd="0" destOrd="0" parTransId="{8C7DD010-5874-427B-AF11-12FFF3A47FC7}" sibTransId="{0E79F144-F649-45DB-8480-570581DF1D1B}"/>
    <dgm:cxn modelId="{D4C1A53B-A304-41DA-BD35-E5A87377E4AC}" type="presOf" srcId="{2DC98A74-13E5-4A78-AB23-3DCF9363F0A1}" destId="{33E15B46-C9F5-4C42-BAE5-62E7090B4F39}" srcOrd="0" destOrd="0" presId="urn:microsoft.com/office/officeart/2018/2/layout/IconLabelList"/>
    <dgm:cxn modelId="{FF2D0E97-681F-4284-B603-E2EEA206E587}" srcId="{2DC98A74-13E5-4A78-AB23-3DCF9363F0A1}" destId="{D632EA01-E856-4588-80E9-ED2CEC417A1D}" srcOrd="2" destOrd="0" parTransId="{A410E5B4-9DC3-4AC5-B3D3-6A5EB643F1DC}" sibTransId="{859DE829-6A4F-4265-8C22-0D854A3D7FDC}"/>
    <dgm:cxn modelId="{E771289D-86E4-480C-80EF-A821C472AD0A}" type="presOf" srcId="{D632EA01-E856-4588-80E9-ED2CEC417A1D}" destId="{10F85C3F-1950-4434-B346-8CF6B7E7463E}" srcOrd="0" destOrd="0" presId="urn:microsoft.com/office/officeart/2018/2/layout/IconLabelList"/>
    <dgm:cxn modelId="{3C7E62AC-209F-4593-9AA6-6DA26E553A33}" type="presOf" srcId="{92469D91-7804-43C8-9827-7F0AF3DAE415}" destId="{8138CE96-78CF-482C-B1FF-088DB3340571}" srcOrd="0" destOrd="0" presId="urn:microsoft.com/office/officeart/2018/2/layout/IconLabelList"/>
    <dgm:cxn modelId="{089A9DD4-15F0-4D46-9250-74363854E806}" type="presOf" srcId="{C236169B-3CE4-47F3-A284-CB8EDADB9BFD}" destId="{E92A3D2E-A28D-40A7-8D4A-1F6FBAA1E913}" srcOrd="0" destOrd="0" presId="urn:microsoft.com/office/officeart/2018/2/layout/IconLabelList"/>
    <dgm:cxn modelId="{0A9ECCFD-0B1F-4EE5-9345-784D4E323F2D}" srcId="{2DC98A74-13E5-4A78-AB23-3DCF9363F0A1}" destId="{C236169B-3CE4-47F3-A284-CB8EDADB9BFD}" srcOrd="1" destOrd="0" parTransId="{8F08671B-C836-4D54-89BE-C0BAB6A6121E}" sibTransId="{D448D4B4-EDD3-4748-B784-F9E4467FFE96}"/>
    <dgm:cxn modelId="{5A2012CC-9593-44F8-A09B-48B721923C27}" type="presParOf" srcId="{33E15B46-C9F5-4C42-BAE5-62E7090B4F39}" destId="{D55C34D8-8A1A-47BB-AD09-323D3DE4FC01}" srcOrd="0" destOrd="0" presId="urn:microsoft.com/office/officeart/2018/2/layout/IconLabelList"/>
    <dgm:cxn modelId="{33FAE1F9-2B03-4111-8C29-BFA73CF860C4}" type="presParOf" srcId="{D55C34D8-8A1A-47BB-AD09-323D3DE4FC01}" destId="{30512495-ADF0-4381-96E1-79BC046E5DA2}" srcOrd="0" destOrd="0" presId="urn:microsoft.com/office/officeart/2018/2/layout/IconLabelList"/>
    <dgm:cxn modelId="{F1579EAA-9603-4C51-97F0-E037A9F97FBD}" type="presParOf" srcId="{D55C34D8-8A1A-47BB-AD09-323D3DE4FC01}" destId="{B03338B0-DC95-47CE-BB8B-FD448AAEB9A6}" srcOrd="1" destOrd="0" presId="urn:microsoft.com/office/officeart/2018/2/layout/IconLabelList"/>
    <dgm:cxn modelId="{C897DB6A-7592-4033-91DD-A6DB1E2C6E59}" type="presParOf" srcId="{D55C34D8-8A1A-47BB-AD09-323D3DE4FC01}" destId="{8138CE96-78CF-482C-B1FF-088DB3340571}" srcOrd="2" destOrd="0" presId="urn:microsoft.com/office/officeart/2018/2/layout/IconLabelList"/>
    <dgm:cxn modelId="{AE39EEC4-AAC6-4A24-AC43-E2204B15BCAB}" type="presParOf" srcId="{33E15B46-C9F5-4C42-BAE5-62E7090B4F39}" destId="{D22E6BB8-A465-4728-A6DC-FAF2A28F0F3A}" srcOrd="1" destOrd="0" presId="urn:microsoft.com/office/officeart/2018/2/layout/IconLabelList"/>
    <dgm:cxn modelId="{06296297-6348-4FA2-8C52-89B6A4BF92B2}" type="presParOf" srcId="{33E15B46-C9F5-4C42-BAE5-62E7090B4F39}" destId="{6CB38D66-600F-44F2-8B64-B38A1D79FA42}" srcOrd="2" destOrd="0" presId="urn:microsoft.com/office/officeart/2018/2/layout/IconLabelList"/>
    <dgm:cxn modelId="{2F0DB72D-C139-40F7-982B-4A2940D8B5F1}" type="presParOf" srcId="{6CB38D66-600F-44F2-8B64-B38A1D79FA42}" destId="{609E492F-7B32-4DBB-9497-077A13405D6A}" srcOrd="0" destOrd="0" presId="urn:microsoft.com/office/officeart/2018/2/layout/IconLabelList"/>
    <dgm:cxn modelId="{066953EB-3335-4A3A-8E84-93D06E63E9F2}" type="presParOf" srcId="{6CB38D66-600F-44F2-8B64-B38A1D79FA42}" destId="{12220111-451C-4C2A-B5B8-520D6963E2D0}" srcOrd="1" destOrd="0" presId="urn:microsoft.com/office/officeart/2018/2/layout/IconLabelList"/>
    <dgm:cxn modelId="{A72A2059-354C-4840-8C73-FF31C500E6C6}" type="presParOf" srcId="{6CB38D66-600F-44F2-8B64-B38A1D79FA42}" destId="{E92A3D2E-A28D-40A7-8D4A-1F6FBAA1E913}" srcOrd="2" destOrd="0" presId="urn:microsoft.com/office/officeart/2018/2/layout/IconLabelList"/>
    <dgm:cxn modelId="{E4427721-3DC8-413C-A483-BF3AC50EDCAD}" type="presParOf" srcId="{33E15B46-C9F5-4C42-BAE5-62E7090B4F39}" destId="{627455BC-215F-4021-BFA9-15E34D9E820B}" srcOrd="3" destOrd="0" presId="urn:microsoft.com/office/officeart/2018/2/layout/IconLabelList"/>
    <dgm:cxn modelId="{7A836C24-6CA4-4F8E-A15D-5DF9B3C296B1}" type="presParOf" srcId="{33E15B46-C9F5-4C42-BAE5-62E7090B4F39}" destId="{F6E9AF35-6F3C-47C0-AD75-7E8106F5D413}" srcOrd="4" destOrd="0" presId="urn:microsoft.com/office/officeart/2018/2/layout/IconLabelList"/>
    <dgm:cxn modelId="{260B2AD8-0A71-47C8-980F-4E36D291D187}" type="presParOf" srcId="{F6E9AF35-6F3C-47C0-AD75-7E8106F5D413}" destId="{875EEEC6-BC31-4B90-A7A0-D2407C426059}" srcOrd="0" destOrd="0" presId="urn:microsoft.com/office/officeart/2018/2/layout/IconLabelList"/>
    <dgm:cxn modelId="{D67D9B08-28CE-49A0-AF9C-CBC389CCC865}" type="presParOf" srcId="{F6E9AF35-6F3C-47C0-AD75-7E8106F5D413}" destId="{39B623A8-3416-4894-BF3B-7611B57AC9BF}" srcOrd="1" destOrd="0" presId="urn:microsoft.com/office/officeart/2018/2/layout/IconLabelList"/>
    <dgm:cxn modelId="{4D29CBF0-E68B-4AFA-8B37-EB426CC9CEE6}" type="presParOf" srcId="{F6E9AF35-6F3C-47C0-AD75-7E8106F5D413}" destId="{10F85C3F-1950-4434-B346-8CF6B7E7463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A60C32-73C9-44F0-B437-E3B406D1AE2B}">
      <dsp:nvSpPr>
        <dsp:cNvPr id="0" name=""/>
        <dsp:cNvSpPr/>
      </dsp:nvSpPr>
      <dsp:spPr>
        <a:xfrm>
          <a:off x="7056" y="117776"/>
          <a:ext cx="1156494" cy="11564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0A4122-5734-4E1B-B645-6CFC53DF03F3}">
      <dsp:nvSpPr>
        <dsp:cNvPr id="0" name=""/>
        <dsp:cNvSpPr/>
      </dsp:nvSpPr>
      <dsp:spPr>
        <a:xfrm>
          <a:off x="7056" y="1379642"/>
          <a:ext cx="3304270" cy="557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Beginning with working prototype from fall, focus was to replace existing elements for product refinement.</a:t>
          </a:r>
        </a:p>
      </dsp:txBody>
      <dsp:txXfrm>
        <a:off x="7056" y="1379642"/>
        <a:ext cx="3304270" cy="557595"/>
      </dsp:txXfrm>
    </dsp:sp>
    <dsp:sp modelId="{09F1B58C-AF21-427A-B936-5FBC320C49A9}">
      <dsp:nvSpPr>
        <dsp:cNvPr id="0" name=""/>
        <dsp:cNvSpPr/>
      </dsp:nvSpPr>
      <dsp:spPr>
        <a:xfrm>
          <a:off x="7056" y="1986248"/>
          <a:ext cx="3304270" cy="582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4A952-1C59-463D-A0E5-E5AD60CBDE79}">
      <dsp:nvSpPr>
        <dsp:cNvPr id="0" name=""/>
        <dsp:cNvSpPr/>
      </dsp:nvSpPr>
      <dsp:spPr>
        <a:xfrm>
          <a:off x="3889573" y="117776"/>
          <a:ext cx="1156494" cy="11564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EDB345-AB4B-4F31-9E9A-D7159D49C2D7}">
      <dsp:nvSpPr>
        <dsp:cNvPr id="0" name=""/>
        <dsp:cNvSpPr/>
      </dsp:nvSpPr>
      <dsp:spPr>
        <a:xfrm>
          <a:off x="3889573" y="1379642"/>
          <a:ext cx="3304270" cy="557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Research was done on both the code and manuals of existing components, and the theory behind their use </a:t>
          </a:r>
        </a:p>
      </dsp:txBody>
      <dsp:txXfrm>
        <a:off x="3889573" y="1379642"/>
        <a:ext cx="3304270" cy="557595"/>
      </dsp:txXfrm>
    </dsp:sp>
    <dsp:sp modelId="{8203B5FF-B4E2-48C1-85AE-846F786618A0}">
      <dsp:nvSpPr>
        <dsp:cNvPr id="0" name=""/>
        <dsp:cNvSpPr/>
      </dsp:nvSpPr>
      <dsp:spPr>
        <a:xfrm>
          <a:off x="3889573" y="1986248"/>
          <a:ext cx="3304270" cy="582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Research helped maximize effectiveness of component orders, an improvement from last semester</a:t>
          </a:r>
        </a:p>
      </dsp:txBody>
      <dsp:txXfrm>
        <a:off x="3889573" y="1986248"/>
        <a:ext cx="3304270" cy="5820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512495-ADF0-4381-96E1-79BC046E5DA2}">
      <dsp:nvSpPr>
        <dsp:cNvPr id="0" name=""/>
        <dsp:cNvSpPr/>
      </dsp:nvSpPr>
      <dsp:spPr>
        <a:xfrm>
          <a:off x="607871" y="353660"/>
          <a:ext cx="961900" cy="9619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38CE96-78CF-482C-B1FF-088DB3340571}">
      <dsp:nvSpPr>
        <dsp:cNvPr id="0" name=""/>
        <dsp:cNvSpPr/>
      </dsp:nvSpPr>
      <dsp:spPr>
        <a:xfrm>
          <a:off x="20043" y="1612389"/>
          <a:ext cx="213755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baseline="0"/>
            <a:t>- DSD+ is not optimal for the data extraction currently desired. We will continue seeking a better computing platform. </a:t>
          </a:r>
          <a:endParaRPr lang="en-US" sz="1200" kern="1200"/>
        </a:p>
      </dsp:txBody>
      <dsp:txXfrm>
        <a:off x="20043" y="1612389"/>
        <a:ext cx="2137556" cy="720000"/>
      </dsp:txXfrm>
    </dsp:sp>
    <dsp:sp modelId="{609E492F-7B32-4DBB-9497-077A13405D6A}">
      <dsp:nvSpPr>
        <dsp:cNvPr id="0" name=""/>
        <dsp:cNvSpPr/>
      </dsp:nvSpPr>
      <dsp:spPr>
        <a:xfrm>
          <a:off x="3119499" y="353660"/>
          <a:ext cx="961900" cy="9619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2A3D2E-A28D-40A7-8D4A-1F6FBAA1E913}">
      <dsp:nvSpPr>
        <dsp:cNvPr id="0" name=""/>
        <dsp:cNvSpPr/>
      </dsp:nvSpPr>
      <dsp:spPr>
        <a:xfrm>
          <a:off x="2531671" y="1612389"/>
          <a:ext cx="213755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baseline="0"/>
            <a:t>- Some possible options are Matlab,</a:t>
          </a:r>
          <a:r>
            <a:rPr lang="en-US" sz="1200" kern="1200" baseline="0">
              <a:latin typeface="Franklin Gothic Book" panose="020B0503020102020204"/>
            </a:rPr>
            <a:t> GNU radio</a:t>
          </a:r>
          <a:r>
            <a:rPr lang="en-US" sz="1200" kern="1200" baseline="0"/>
            <a:t> or optimizing the graphical data collection using the Airspy display. </a:t>
          </a:r>
          <a:endParaRPr lang="en-US" sz="1200" kern="1200"/>
        </a:p>
      </dsp:txBody>
      <dsp:txXfrm>
        <a:off x="2531671" y="1612389"/>
        <a:ext cx="2137556" cy="720000"/>
      </dsp:txXfrm>
    </dsp:sp>
    <dsp:sp modelId="{875EEEC6-BC31-4B90-A7A0-D2407C426059}">
      <dsp:nvSpPr>
        <dsp:cNvPr id="0" name=""/>
        <dsp:cNvSpPr/>
      </dsp:nvSpPr>
      <dsp:spPr>
        <a:xfrm>
          <a:off x="5631128" y="353660"/>
          <a:ext cx="961900" cy="9619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F85C3F-1950-4434-B346-8CF6B7E7463E}">
      <dsp:nvSpPr>
        <dsp:cNvPr id="0" name=""/>
        <dsp:cNvSpPr/>
      </dsp:nvSpPr>
      <dsp:spPr>
        <a:xfrm>
          <a:off x="5043300" y="1612389"/>
          <a:ext cx="213755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baseline="0"/>
            <a:t>- The data collection is highly correlated to the used antenna </a:t>
          </a:r>
          <a:endParaRPr lang="en-US" sz="1200" kern="1200"/>
        </a:p>
      </dsp:txBody>
      <dsp:txXfrm>
        <a:off x="5043300" y="1612389"/>
        <a:ext cx="2137556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811abf8fa_4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811abf8fa_4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867643826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867643826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867643826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867643826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a811abf8f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a811abf8f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341340"/>
            <a:ext cx="6270922" cy="1573670"/>
          </a:xfrm>
        </p:spPr>
        <p:txBody>
          <a:bodyPr anchor="b">
            <a:noAutofit/>
          </a:bodyPr>
          <a:lstStyle>
            <a:lvl1pPr algn="ctr">
              <a:defRPr sz="54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2967210"/>
            <a:ext cx="5123755" cy="814678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725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4840039"/>
            <a:ext cx="1205958" cy="30346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4840039"/>
            <a:ext cx="5267533" cy="303461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4840039"/>
            <a:ext cx="1197219" cy="30346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grpSp>
        <p:nvGrpSpPr>
          <p:cNvPr id="7" name="Group 6"/>
          <p:cNvGrpSpPr/>
          <p:nvPr/>
        </p:nvGrpSpPr>
        <p:grpSpPr>
          <a:xfrm>
            <a:off x="564644" y="558352"/>
            <a:ext cx="8005588" cy="4012253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0914748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1721644"/>
            <a:ext cx="7200900" cy="26789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0199050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7421" y="468117"/>
            <a:ext cx="1174325" cy="393243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468117"/>
            <a:ext cx="6134731" cy="39324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0014457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3581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461185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976020"/>
            <a:ext cx="7209728" cy="2139553"/>
          </a:xfrm>
        </p:spPr>
        <p:txBody>
          <a:bodyPr anchor="b">
            <a:normAutofit/>
          </a:bodyPr>
          <a:lstStyle>
            <a:lvl1pPr algn="r">
              <a:defRPr sz="54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3162246"/>
            <a:ext cx="7209728" cy="857493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4840039"/>
            <a:ext cx="1216807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4840039"/>
            <a:ext cx="5267533" cy="303461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4840039"/>
            <a:ext cx="119721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6113972" y="1264239"/>
            <a:ext cx="2456260" cy="3306366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296558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1714500"/>
            <a:ext cx="3335840" cy="268605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1714500"/>
            <a:ext cx="3335840" cy="268605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9524940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1755648"/>
            <a:ext cx="3332988" cy="617934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25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2478906"/>
            <a:ext cx="3332988" cy="192164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1" y="1755648"/>
            <a:ext cx="3332988" cy="617934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25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1" y="2478906"/>
            <a:ext cx="3332988" cy="192164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5852711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9393469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76980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282"/>
            <a:ext cx="3977640" cy="5143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514350"/>
            <a:ext cx="2891790" cy="1618413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36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514351"/>
            <a:ext cx="3909060" cy="3881438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142258"/>
            <a:ext cx="2891790" cy="225829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125"/>
              </a:spcAft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4840039"/>
            <a:ext cx="90342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4840039"/>
            <a:ext cx="1780256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4840039"/>
            <a:ext cx="119721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9" name="Rectangle 8" title="Divider Bar"/>
          <p:cNvSpPr/>
          <p:nvPr/>
        </p:nvSpPr>
        <p:spPr>
          <a:xfrm>
            <a:off x="3977640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1121845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282"/>
            <a:ext cx="3977640" cy="5143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514350"/>
            <a:ext cx="2891790" cy="1618413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36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51434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141976"/>
            <a:ext cx="2891790" cy="2258574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125"/>
              </a:spcAft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4840039"/>
            <a:ext cx="90342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4840039"/>
            <a:ext cx="1780256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4840039"/>
            <a:ext cx="119721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9" name="Rectangle 8" title="Divider Bar"/>
          <p:cNvSpPr/>
          <p:nvPr/>
        </p:nvSpPr>
        <p:spPr>
          <a:xfrm>
            <a:off x="3977640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9731490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1714500"/>
            <a:ext cx="7200900" cy="2686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4840039"/>
            <a:ext cx="903429" cy="303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9" name="Rectangle 8" title="Side bar"/>
          <p:cNvSpPr/>
          <p:nvPr/>
        </p:nvSpPr>
        <p:spPr>
          <a:xfrm>
            <a:off x="358571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37804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33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88036" indent="-288036" algn="l" defTabSz="685800" rtl="0" eaLnBrk="1" latinLnBrk="0" hangingPunct="1">
        <a:lnSpc>
          <a:spcPct val="94000"/>
        </a:lnSpc>
        <a:spcBef>
          <a:spcPts val="750"/>
        </a:spcBef>
        <a:spcAft>
          <a:spcPts val="150"/>
        </a:spcAft>
        <a:buFont typeface="Franklin Gothic Book" panose="020B0503020102020204" pitchFamily="34" charset="0"/>
        <a:buChar char="■"/>
        <a:defRPr sz="15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5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0287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35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3716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35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17145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2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0574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2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24003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7432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05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0861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0BFE93-C978-BD43-A5CC-6BA60F163D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/>
              <a:t>Sprint Demo 1</a:t>
            </a:r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348FAB6-8413-EA4F-A8CC-D6B05E1F86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" sz="1700"/>
              <a:t>RFB Direction of Arrival team </a:t>
            </a:r>
          </a:p>
          <a:p>
            <a:r>
              <a:rPr lang="en-US" sz="1300"/>
              <a:t>Abigail Butka, Cassandra Harrison, Sofia </a:t>
            </a:r>
            <a:r>
              <a:rPr lang="en-US" sz="1300" err="1"/>
              <a:t>Mvokany</a:t>
            </a:r>
            <a:r>
              <a:rPr lang="en-US" sz="1300"/>
              <a:t>,  Kyle Reagan, Sabrina Yepez</a:t>
            </a:r>
          </a:p>
          <a:p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05708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1F7A0-F1CB-4540-BC1D-C3B450469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</p:spPr>
        <p:txBody>
          <a:bodyPr>
            <a:normAutofit/>
          </a:bodyPr>
          <a:lstStyle/>
          <a:p>
            <a:r>
              <a:rPr lang="en"/>
              <a:t>The Future – Computing platform 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BDA3DE4-491B-4D95-9C3B-9FEFF39DA8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7938153"/>
              </p:ext>
            </p:extLst>
          </p:nvPr>
        </p:nvGraphicFramePr>
        <p:xfrm>
          <a:off x="1028700" y="1714500"/>
          <a:ext cx="7200900" cy="2686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18062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E2D9E-05F2-EE4C-AF5F-7BF67448A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14" y="514351"/>
            <a:ext cx="3707605" cy="843624"/>
          </a:xfrm>
        </p:spPr>
        <p:txBody>
          <a:bodyPr/>
          <a:lstStyle/>
          <a:p>
            <a:r>
              <a:rPr lang="en" sz="3200"/>
              <a:t>Sprint 1 Telemetry Radio Modifications:</a:t>
            </a:r>
            <a:endParaRPr lang="en-US" sz="32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7E8C92-C52D-5B44-938A-CD0FC9FE91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5016" y="1357975"/>
            <a:ext cx="3707605" cy="2641057"/>
          </a:xfrm>
        </p:spPr>
        <p:txBody>
          <a:bodyPr anchor="ctr"/>
          <a:lstStyle/>
          <a:p>
            <a:pPr marL="171450" indent="-171450">
              <a:lnSpc>
                <a:spcPct val="114999"/>
              </a:lnSpc>
              <a:buFont typeface="Arial" panose="020B0604020202020204" pitchFamily="34" charset="0"/>
              <a:buChar char="•"/>
            </a:pPr>
            <a:r>
              <a:rPr lang="en" sz="1400"/>
              <a:t>Last semester: Radios used FHSS over 50 channels, making tracking difficult</a:t>
            </a:r>
          </a:p>
          <a:p>
            <a:pPr marL="171450" indent="-171450">
              <a:lnSpc>
                <a:spcPct val="114999"/>
              </a:lnSpc>
              <a:buFont typeface="Arial" panose="020B0604020202020204" pitchFamily="34" charset="0"/>
              <a:buChar char="•"/>
            </a:pPr>
            <a:r>
              <a:rPr lang="en" sz="1400"/>
              <a:t>Modified number of hopping channels using PuTTY and command-line</a:t>
            </a:r>
          </a:p>
          <a:p>
            <a:pPr marL="514350" lvl="1" indent="-171450">
              <a:lnSpc>
                <a:spcPct val="114999"/>
              </a:lnSpc>
              <a:buFont typeface="Arial" panose="020B0604020202020204" pitchFamily="34" charset="0"/>
              <a:buChar char="•"/>
            </a:pPr>
            <a:r>
              <a:rPr lang="en" sz="1100"/>
              <a:t>Radio connected via USB</a:t>
            </a:r>
          </a:p>
          <a:p>
            <a:endParaRPr lang="en-US"/>
          </a:p>
        </p:txBody>
      </p:sp>
      <p:pic>
        <p:nvPicPr>
          <p:cNvPr id="5" name="Google Shape;81;p17">
            <a:extLst>
              <a:ext uri="{FF2B5EF4-FFF2-40B4-BE49-F238E27FC236}">
                <a16:creationId xmlns:a16="http://schemas.microsoft.com/office/drawing/2014/main" id="{42460B0F-C37C-4C49-B136-0134008198D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0" y="52909"/>
            <a:ext cx="4072042" cy="2206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A193A61-E72A-1C48-905A-726E9506D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52133"/>
            <a:ext cx="4072041" cy="229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536DB7-504B-1C4F-BB1B-A0CAF2761D66}"/>
              </a:ext>
            </a:extLst>
          </p:cNvPr>
          <p:cNvSpPr txBox="1"/>
          <p:nvPr/>
        </p:nvSpPr>
        <p:spPr>
          <a:xfrm>
            <a:off x="5082988" y="2290523"/>
            <a:ext cx="30838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/>
              <a:t>Before modifying number of hopping channels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FAA8D8-1AFF-4648-B29D-8A789AEBA7E6}"/>
              </a:ext>
            </a:extLst>
          </p:cNvPr>
          <p:cNvSpPr/>
          <p:nvPr/>
        </p:nvSpPr>
        <p:spPr>
          <a:xfrm>
            <a:off x="5082988" y="4828981"/>
            <a:ext cx="298030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i="1"/>
              <a:t>After modifying number of hopping channels </a:t>
            </a:r>
          </a:p>
        </p:txBody>
      </p:sp>
      <p:pic>
        <p:nvPicPr>
          <p:cNvPr id="9" name="Picture 4" descr="Text&#10;&#10;Description automatically generated">
            <a:extLst>
              <a:ext uri="{FF2B5EF4-FFF2-40B4-BE49-F238E27FC236}">
                <a16:creationId xmlns:a16="http://schemas.microsoft.com/office/drawing/2014/main" id="{5901A92F-B143-9A47-B95C-3BF2B3623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17" y="3999031"/>
            <a:ext cx="3707606" cy="8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339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53872-116E-4983-B9AB-288A4B1204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872416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52181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Telemetry Radios</a:t>
            </a:r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>
            <a:off x="461276" y="1082299"/>
            <a:ext cx="3658006" cy="39110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2 </a:t>
            </a:r>
            <a:r>
              <a:rPr lang="en" err="1"/>
              <a:t>Holybro</a:t>
            </a:r>
            <a:r>
              <a:rPr lang="en"/>
              <a:t> 915 MHz telemetry radios were used for this system; they operate with FHSS</a:t>
            </a:r>
            <a:endParaRPr lang="en-US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Telemetry radio 1 is connected to a Pixhawk 4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Telemetry radio 2 is connected to a laptop via USB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spectrum of data exchanged is detected using the RTL-SDR and displayed by </a:t>
            </a:r>
            <a:r>
              <a:rPr lang="en-US" err="1"/>
              <a:t>Airspy</a:t>
            </a:r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2909"/>
            <a:ext cx="4072042" cy="2206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34B515E-51B3-4F90-9E01-B93937601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52133"/>
            <a:ext cx="4072041" cy="229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8F8717-60FE-47ED-8BBC-5A93B70E037A}"/>
              </a:ext>
            </a:extLst>
          </p:cNvPr>
          <p:cNvSpPr txBox="1"/>
          <p:nvPr/>
        </p:nvSpPr>
        <p:spPr>
          <a:xfrm>
            <a:off x="5082988" y="2290523"/>
            <a:ext cx="30838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/>
              <a:t>Before modifying number of hopping channels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AC692B-48AC-4A04-9EAE-3E46A492A18A}"/>
              </a:ext>
            </a:extLst>
          </p:cNvPr>
          <p:cNvSpPr/>
          <p:nvPr/>
        </p:nvSpPr>
        <p:spPr>
          <a:xfrm>
            <a:off x="5082988" y="4828981"/>
            <a:ext cx="298030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i="1"/>
              <a:t>After modifying number of hopping channels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580641" y="46183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 Planner and GPS Configuration</a:t>
            </a:r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437766" y="1152475"/>
            <a:ext cx="3634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Pixhawk configuration with Telemetry radio 1 and GPS creates flight parameters with Mission Planner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Projected flight path uses location to interface in real-time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Result is a functional simulation of a drone to be tracked by telemetry radio 2 in real-time</a:t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5075" y="1306388"/>
            <a:ext cx="4886025" cy="310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505001" y="4534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Stepping Motor</a:t>
            </a:r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body" idx="1"/>
          </p:nvPr>
        </p:nvSpPr>
        <p:spPr>
          <a:xfrm>
            <a:off x="506043" y="1226650"/>
            <a:ext cx="4943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Direction 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Coded the motor to be able to move clockwise and counterclockwise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Can rotate 180° or any angle specified in the code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Speed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User can control speed, exact speed wanted can be coded in.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EndStop 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When the user presses the endstop switch rotation will stop, when the switch is let go the the rotation will start again. 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Angle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Will output the angle every 10 degrees 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Can accurately count in full 360 or the 180 that we use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Starts and stops with endstop switch</a:t>
            </a:r>
            <a:endParaRPr sz="1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8100" y="661250"/>
            <a:ext cx="286573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10D8D-F4F3-4947-8E75-7C99778BF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/>
              <a:t>Introduction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54277-B2CB-CE47-838F-6C3AABDA7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b="1"/>
              <a:t>Product Vision</a:t>
            </a:r>
            <a:r>
              <a:rPr lang="en-US"/>
              <a:t>: To build a system that detects and tracks illegal drones in the chosen frequency using a system including radios and a directional antenna.</a:t>
            </a:r>
          </a:p>
          <a:p>
            <a:pPr>
              <a:spcBef>
                <a:spcPts val="1600"/>
              </a:spcBef>
            </a:pPr>
            <a:r>
              <a:rPr lang="en-US"/>
              <a:t>Previous semester progress:</a:t>
            </a:r>
          </a:p>
          <a:p>
            <a:pPr lvl="1">
              <a:lnSpc>
                <a:spcPct val="114999"/>
              </a:lnSpc>
            </a:pPr>
            <a:r>
              <a:rPr lang="en-US"/>
              <a:t>Simulated drone using Pixhawk, GPS and telemetry radios</a:t>
            </a:r>
          </a:p>
          <a:p>
            <a:pPr lvl="1">
              <a:lnSpc>
                <a:spcPct val="114999"/>
              </a:lnSpc>
            </a:pPr>
            <a:r>
              <a:rPr lang="en-US"/>
              <a:t>Two 915 MHz FHSS Telemetry radios, communicating from drone to ground station</a:t>
            </a:r>
          </a:p>
          <a:p>
            <a:pPr lvl="1">
              <a:lnSpc>
                <a:spcPct val="114999"/>
              </a:lnSpc>
            </a:pPr>
            <a:r>
              <a:rPr lang="en-US"/>
              <a:t>Stepper motor to maneuver antenna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99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F25CC-F698-3C48-851C-BA43432A5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</p:spPr>
        <p:txBody>
          <a:bodyPr>
            <a:normAutofit/>
          </a:bodyPr>
          <a:lstStyle/>
          <a:p>
            <a:r>
              <a:rPr lang="en"/>
              <a:t>Sprint</a:t>
            </a:r>
            <a:r>
              <a:rPr lang="en-US"/>
              <a:t> Review/Retrospective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9B3E35FA-1A1B-410B-A345-13CB92D9A6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6276065"/>
              </p:ext>
            </p:extLst>
          </p:nvPr>
        </p:nvGraphicFramePr>
        <p:xfrm>
          <a:off x="1028700" y="1714500"/>
          <a:ext cx="7200900" cy="2686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46829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812741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Board Overview</a:t>
            </a:r>
            <a:endParaRPr/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9CAF8F1-CA82-4769-AD7F-C1ED64D6A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741" y="1280902"/>
            <a:ext cx="5096434" cy="3565273"/>
          </a:xfrm>
          <a:prstGeom prst="rect">
            <a:avLst/>
          </a:prstGeom>
        </p:spPr>
      </p:pic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6417707-7B5B-4A80-B566-9FE4E3819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2961" y="731375"/>
            <a:ext cx="26123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F67C8-7370-1C42-9F25-F6F1C6E59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Manufactured Antenna Characterization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2F299-4813-5844-AE66-A964E94457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Phi is the horizontal axis</a:t>
            </a:r>
          </a:p>
          <a:p>
            <a:r>
              <a:rPr lang="en-US"/>
              <a:t>Theta is the vertical axis (±90</a:t>
            </a:r>
            <a:r>
              <a:rPr lang="en-US" b="1"/>
              <a:t>°)</a:t>
            </a:r>
            <a:endParaRPr lang="en-US"/>
          </a:p>
          <a:p>
            <a:pPr lvl="1"/>
            <a:r>
              <a:rPr lang="en-US"/>
              <a:t>Following the Correct Trend</a:t>
            </a:r>
          </a:p>
          <a:p>
            <a:pPr lvl="1"/>
            <a:r>
              <a:rPr lang="en-US"/>
              <a:t>Lots of Loss </a:t>
            </a:r>
          </a:p>
          <a:p>
            <a:pPr lvl="1"/>
            <a:r>
              <a:rPr lang="en-US"/>
              <a:t>Not Consistent</a:t>
            </a:r>
          </a:p>
          <a:p>
            <a:r>
              <a:rPr lang="en-US"/>
              <a:t>Unbalanced to Balanced Coupling</a:t>
            </a:r>
          </a:p>
          <a:p>
            <a:r>
              <a:rPr lang="en-US"/>
              <a:t>Exposed Wiring acting like an inductor</a:t>
            </a:r>
          </a:p>
          <a:p>
            <a:pPr lvl="1"/>
            <a:r>
              <a:rPr lang="en-US"/>
              <a:t>Skin Effect – Increased resistance</a:t>
            </a:r>
          </a:p>
        </p:txBody>
      </p:sp>
      <p:pic>
        <p:nvPicPr>
          <p:cNvPr id="5" name="Picture 6" descr="Diagram&#10;&#10;Description automatically generated">
            <a:extLst>
              <a:ext uri="{FF2B5EF4-FFF2-40B4-BE49-F238E27FC236}">
                <a16:creationId xmlns:a16="http://schemas.microsoft.com/office/drawing/2014/main" id="{6EB37226-D2F1-FD45-8258-AAFD7411AA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3494" t="32961" r="33253" b="248"/>
          <a:stretch/>
        </p:blipFill>
        <p:spPr>
          <a:xfrm>
            <a:off x="5758781" y="1708333"/>
            <a:ext cx="2739265" cy="2686050"/>
          </a:xfrm>
          <a:prstGeom prst="rect">
            <a:avLst/>
          </a:prstGeom>
        </p:spPr>
      </p:pic>
      <p:pic>
        <p:nvPicPr>
          <p:cNvPr id="7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07D2A27D-A386-A442-B065-07D63E58E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643" y="112347"/>
            <a:ext cx="1196403" cy="1273540"/>
          </a:xfrm>
          <a:prstGeom prst="rect">
            <a:avLst/>
          </a:prstGeom>
        </p:spPr>
      </p:pic>
      <p:pic>
        <p:nvPicPr>
          <p:cNvPr id="8" name="Google Shape;103;p20">
            <a:extLst>
              <a:ext uri="{FF2B5EF4-FFF2-40B4-BE49-F238E27FC236}">
                <a16:creationId xmlns:a16="http://schemas.microsoft.com/office/drawing/2014/main" id="{67CF5FC0-3854-1141-9814-111019F1968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7996" t="11651" b="59183"/>
          <a:stretch/>
        </p:blipFill>
        <p:spPr>
          <a:xfrm>
            <a:off x="5758781" y="112347"/>
            <a:ext cx="1084715" cy="12735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3641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94931-F6EF-534A-8B64-4B9C2A178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Commercial Antenna Characterization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42274-917B-8E4D-9151-0B0C9EFB8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544E21-D189-A646-8DD8-1FD753E01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Testing of commercial 915 MHz antenna in anechoic chamber</a:t>
            </a:r>
          </a:p>
          <a:p>
            <a:pPr>
              <a:lnSpc>
                <a:spcPct val="114999"/>
              </a:lnSpc>
            </a:pPr>
            <a:r>
              <a:rPr lang="en-US"/>
              <a:t>Exhibits slight directional dips</a:t>
            </a:r>
          </a:p>
          <a:p>
            <a:pPr>
              <a:lnSpc>
                <a:spcPct val="114999"/>
              </a:lnSpc>
            </a:pPr>
            <a:r>
              <a:rPr lang="en-US"/>
              <a:t>Less directionality likely due to electrically large size</a:t>
            </a:r>
          </a:p>
        </p:txBody>
      </p:sp>
      <p:pic>
        <p:nvPicPr>
          <p:cNvPr id="5" name="Picture 7" descr="Chart&#10;&#10;Description automatically generated">
            <a:extLst>
              <a:ext uri="{FF2B5EF4-FFF2-40B4-BE49-F238E27FC236}">
                <a16:creationId xmlns:a16="http://schemas.microsoft.com/office/drawing/2014/main" id="{4B2B7A47-04BC-4B43-BBD5-994FB45AB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0" y="443037"/>
            <a:ext cx="4356306" cy="2164998"/>
          </a:xfrm>
          <a:prstGeom prst="rect">
            <a:avLst/>
          </a:prstGeom>
        </p:spPr>
      </p:pic>
      <p:pic>
        <p:nvPicPr>
          <p:cNvPr id="6" name="Picture 8" descr="Chart, radar chart&#10;&#10;Description automatically generated">
            <a:extLst>
              <a:ext uri="{FF2B5EF4-FFF2-40B4-BE49-F238E27FC236}">
                <a16:creationId xmlns:a16="http://schemas.microsoft.com/office/drawing/2014/main" id="{5157CCC8-FAB3-E247-92E3-1A1270957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151" y="2644803"/>
            <a:ext cx="4356303" cy="212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25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571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12C6FD-7F43-4348-8134-F9CD79563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671" y="514350"/>
            <a:ext cx="7870143" cy="11144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4400"/>
              <a:t>Antenna Redesign - Research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571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53867-8519-D24E-A570-9672C9041C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7671" y="1714500"/>
            <a:ext cx="3804328" cy="2686050"/>
          </a:xfrm>
        </p:spPr>
        <p:txBody>
          <a:bodyPr vert="horz" lIns="91440" tIns="45720" rIns="91440" bIns="45720" rtlCol="0">
            <a:normAutofit/>
          </a:bodyPr>
          <a:lstStyle/>
          <a:p>
            <a:pPr marL="384048" indent="-384048" defTabSz="914400">
              <a:spcAft>
                <a:spcPts val="200"/>
              </a:spcAft>
            </a:pPr>
            <a:r>
              <a:rPr lang="en-US" sz="1300"/>
              <a:t>Yagi Uda antenna is a good candidate: directional antenna </a:t>
            </a:r>
          </a:p>
          <a:p>
            <a:pPr marL="384048" indent="-384048" defTabSz="914400">
              <a:spcAft>
                <a:spcPts val="200"/>
              </a:spcAft>
            </a:pPr>
            <a:endParaRPr lang="en-US" sz="1300"/>
          </a:p>
          <a:p>
            <a:pPr marL="384048" indent="-384048" defTabSz="914400">
              <a:spcAft>
                <a:spcPts val="200"/>
              </a:spcAft>
            </a:pPr>
            <a:r>
              <a:rPr lang="en-US" sz="1300"/>
              <a:t>Directional antenna: radiates more power in specific directions, reducing the risks of interferences and increasing the received gain. </a:t>
            </a:r>
          </a:p>
          <a:p>
            <a:pPr marL="384048" indent="-384048" defTabSz="914400">
              <a:spcAft>
                <a:spcPts val="200"/>
              </a:spcAft>
            </a:pPr>
            <a:endParaRPr lang="en-US" sz="1300"/>
          </a:p>
          <a:p>
            <a:pPr marL="384048" indent="-384048" defTabSz="914400">
              <a:spcAft>
                <a:spcPts val="200"/>
              </a:spcAft>
            </a:pPr>
            <a:r>
              <a:rPr lang="en-US" sz="1300"/>
              <a:t>A 900 MHz Yagi antenna can have up to 9 dBi gain compared to loop antennas that have 1 dBi peak gain. </a:t>
            </a:r>
          </a:p>
          <a:p>
            <a:pPr marL="384048" indent="-384048" defTabSz="914400">
              <a:spcAft>
                <a:spcPts val="200"/>
              </a:spcAft>
            </a:pPr>
            <a:endParaRPr lang="en-US" sz="1300"/>
          </a:p>
        </p:txBody>
      </p:sp>
      <p:pic>
        <p:nvPicPr>
          <p:cNvPr id="5" name="Picture 6" descr="Diagram&#10;&#10;Description automatically generated">
            <a:extLst>
              <a:ext uri="{FF2B5EF4-FFF2-40B4-BE49-F238E27FC236}">
                <a16:creationId xmlns:a16="http://schemas.microsoft.com/office/drawing/2014/main" id="{EE6E5DC9-4E9E-5B4E-AB8C-67474211BB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808730" y="2174335"/>
            <a:ext cx="3829084" cy="183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29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D3663-3DC8-7D4A-B3B0-61AF11132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/>
              <a:t>The Future – Antenna Redesign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53DD71-0FD7-3B49-A605-4FD29819F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1259157"/>
            <a:ext cx="3332988" cy="1114425"/>
          </a:xfrm>
        </p:spPr>
        <p:txBody>
          <a:bodyPr anchor="t"/>
          <a:lstStyle/>
          <a:p>
            <a:pPr marL="114300">
              <a:buSzPts val="1800"/>
            </a:pPr>
            <a:r>
              <a:rPr lang="en" sz="1600" b="1"/>
              <a:t>PCB Loop Antenna</a:t>
            </a:r>
          </a:p>
          <a:p>
            <a:pPr marL="114300">
              <a:lnSpc>
                <a:spcPct val="114999"/>
              </a:lnSpc>
              <a:buSzPts val="1800"/>
            </a:pPr>
            <a:r>
              <a:rPr lang="en" sz="1400"/>
              <a:t>- Used the LPKF Micromachining laser in the </a:t>
            </a:r>
            <a:r>
              <a:rPr lang="en" sz="1400" err="1"/>
              <a:t>WiDE</a:t>
            </a:r>
            <a:r>
              <a:rPr lang="en" sz="1400"/>
              <a:t> lab to manufacture antenna</a:t>
            </a:r>
          </a:p>
          <a:p>
            <a:pPr marL="114300">
              <a:lnSpc>
                <a:spcPct val="114999"/>
              </a:lnSpc>
              <a:buSzPts val="1800"/>
            </a:pPr>
            <a:r>
              <a:rPr lang="en" sz="1400"/>
              <a:t>- Solder on a SMA connector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729B9B3-E85F-3542-8E4B-E32DB7075C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93761" y="1259157"/>
            <a:ext cx="3332988" cy="1604780"/>
          </a:xfrm>
        </p:spPr>
        <p:txBody>
          <a:bodyPr anchor="t"/>
          <a:lstStyle/>
          <a:p>
            <a:pPr marL="139700"/>
            <a:r>
              <a:rPr lang="en-US" sz="1600" b="1"/>
              <a:t>Coaxial Loop Antenna</a:t>
            </a:r>
          </a:p>
          <a:p>
            <a:pPr marL="139700">
              <a:lnSpc>
                <a:spcPct val="114999"/>
              </a:lnSpc>
            </a:pPr>
            <a:r>
              <a:rPr lang="en-US" sz="1400"/>
              <a:t>- Will be designed and simulated in HFSS</a:t>
            </a:r>
          </a:p>
          <a:p>
            <a:pPr marL="139700">
              <a:lnSpc>
                <a:spcPct val="114999"/>
              </a:lnSpc>
            </a:pPr>
            <a:r>
              <a:rPr lang="en-US" sz="1400"/>
              <a:t>- Manufactured with a coaxial cable</a:t>
            </a:r>
          </a:p>
          <a:p>
            <a:pPr marL="139700">
              <a:lnSpc>
                <a:spcPct val="114999"/>
              </a:lnSpc>
            </a:pPr>
            <a:r>
              <a:rPr lang="en-US" sz="1400"/>
              <a:t>- Loop antenna connected to coaxial antenna using Balun port</a:t>
            </a:r>
          </a:p>
        </p:txBody>
      </p:sp>
      <p:pic>
        <p:nvPicPr>
          <p:cNvPr id="9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2DC257E-46F8-2E4A-A2AB-D4E0F49538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80881" y="2478906"/>
            <a:ext cx="2418139" cy="2305906"/>
          </a:xfrm>
          <a:prstGeom prst="rect">
            <a:avLst/>
          </a:prstGeom>
        </p:spPr>
      </p:pic>
      <p:pic>
        <p:nvPicPr>
          <p:cNvPr id="1026" name="Picture 2" descr="Moebius loop antenna system. | Download Scientific Diagram">
            <a:extLst>
              <a:ext uri="{FF2B5EF4-FFF2-40B4-BE49-F238E27FC236}">
                <a16:creationId xmlns:a16="http://schemas.microsoft.com/office/drawing/2014/main" id="{56B37FDF-8764-D045-A6E9-B4F69AA1FAEE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677" y="2863937"/>
            <a:ext cx="1351156" cy="192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808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571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6888FA-E155-4148-BCFF-A20B337F1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3568" y="833161"/>
            <a:ext cx="2289779" cy="7956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1900"/>
              <a:t>Computing Platform - Research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C9FF749F-1A41-B741-BAFB-08A1398906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42088" y="1517286"/>
            <a:ext cx="5175285" cy="210892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F8CA7-53A2-D641-8E5A-4D4D7DD0C1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53567" y="1714500"/>
            <a:ext cx="2289779" cy="29489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 defTabSz="914400">
              <a:spcAft>
                <a:spcPts val="200"/>
              </a:spcAft>
            </a:pPr>
            <a:r>
              <a:rPr lang="en-US" sz="1200"/>
              <a:t>Currently using DSD+</a:t>
            </a:r>
            <a:endParaRPr lang="en-US"/>
          </a:p>
          <a:p>
            <a:pPr marL="383540" indent="-383540" defTabSz="914400">
              <a:spcAft>
                <a:spcPts val="200"/>
              </a:spcAft>
            </a:pPr>
            <a:r>
              <a:rPr lang="en-US" sz="1200"/>
              <a:t>Computing platform that decodes signals received by the SDR</a:t>
            </a:r>
          </a:p>
          <a:p>
            <a:pPr marL="383540" indent="-383540" defTabSz="914400">
              <a:spcAft>
                <a:spcPts val="200"/>
              </a:spcAft>
            </a:pPr>
            <a:r>
              <a:rPr lang="en-US" sz="1200"/>
              <a:t>It displays the time of interception and frequencies of the received signals as a chronological list. </a:t>
            </a: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987575" y="480060"/>
            <a:ext cx="1722021" cy="2756235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3204919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{0D2FC9E5-F319-8444-9D5E-3BCA85E99F4F}tf10001072</Template>
  <Application>Microsoft Office PowerPoint</Application>
  <PresentationFormat>On-screen Show (16:9)</PresentationFormat>
  <Slides>15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Crop</vt:lpstr>
      <vt:lpstr>Sprint Demo 1</vt:lpstr>
      <vt:lpstr>Introduction</vt:lpstr>
      <vt:lpstr>Sprint Review/Retrospective</vt:lpstr>
      <vt:lpstr>Scrum Board Overview</vt:lpstr>
      <vt:lpstr>Manufactured Antenna Characterization </vt:lpstr>
      <vt:lpstr>Commercial Antenna Characterization</vt:lpstr>
      <vt:lpstr>Antenna Redesign - Research</vt:lpstr>
      <vt:lpstr>The Future – Antenna Redesign</vt:lpstr>
      <vt:lpstr>Computing Platform - Research</vt:lpstr>
      <vt:lpstr>The Future – Computing platform </vt:lpstr>
      <vt:lpstr>Sprint 1 Telemetry Radio Modifications:</vt:lpstr>
      <vt:lpstr>Questions?</vt:lpstr>
      <vt:lpstr>Telemetry Radios</vt:lpstr>
      <vt:lpstr>Mission Planner and GPS Configuration</vt:lpstr>
      <vt:lpstr>Stepping Motor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demo #1</dc:title>
  <cp:revision>1</cp:revision>
  <dcterms:modified xsi:type="dcterms:W3CDTF">2021-02-25T19:08:51Z</dcterms:modified>
</cp:coreProperties>
</file>